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notesSlides/notesSlide6.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charts/chart10.xml" ContentType="application/vnd.openxmlformats-officedocument.drawingml.chart+xml"/>
  <Override PartName="/ppt/theme/themeOverride5.xml" ContentType="application/vnd.openxmlformats-officedocument.themeOverr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8.xml" ContentType="application/vnd.openxmlformats-officedocument.presentationml.notesSlide+xml"/>
  <Override PartName="/ppt/charts/chart12.xml" ContentType="application/vnd.openxmlformats-officedocument.drawingml.chart+xml"/>
  <Override PartName="/ppt/theme/themeOverride7.xml" ContentType="application/vnd.openxmlformats-officedocument.themeOverride+xml"/>
  <Override PartName="/ppt/notesSlides/notesSlide9.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4"/>
  </p:sldMasterIdLst>
  <p:notesMasterIdLst>
    <p:notesMasterId r:id="rId40"/>
  </p:notesMasterIdLst>
  <p:sldIdLst>
    <p:sldId id="662" r:id="rId5"/>
    <p:sldId id="691" r:id="rId6"/>
    <p:sldId id="709" r:id="rId7"/>
    <p:sldId id="711" r:id="rId8"/>
    <p:sldId id="712" r:id="rId9"/>
    <p:sldId id="714" r:id="rId10"/>
    <p:sldId id="678" r:id="rId11"/>
    <p:sldId id="682" r:id="rId12"/>
    <p:sldId id="683" r:id="rId13"/>
    <p:sldId id="715" r:id="rId14"/>
    <p:sldId id="684" r:id="rId15"/>
    <p:sldId id="685" r:id="rId16"/>
    <p:sldId id="686" r:id="rId17"/>
    <p:sldId id="687" r:id="rId18"/>
    <p:sldId id="688" r:id="rId19"/>
    <p:sldId id="689" r:id="rId20"/>
    <p:sldId id="690" r:id="rId21"/>
    <p:sldId id="692" r:id="rId22"/>
    <p:sldId id="693" r:id="rId23"/>
    <p:sldId id="694" r:id="rId24"/>
    <p:sldId id="695" r:id="rId25"/>
    <p:sldId id="696" r:id="rId26"/>
    <p:sldId id="697" r:id="rId27"/>
    <p:sldId id="699" r:id="rId28"/>
    <p:sldId id="698" r:id="rId29"/>
    <p:sldId id="700" r:id="rId30"/>
    <p:sldId id="704" r:id="rId31"/>
    <p:sldId id="705" r:id="rId32"/>
    <p:sldId id="701" r:id="rId33"/>
    <p:sldId id="713" r:id="rId34"/>
    <p:sldId id="702" r:id="rId35"/>
    <p:sldId id="703" r:id="rId36"/>
    <p:sldId id="706" r:id="rId37"/>
    <p:sldId id="707" r:id="rId38"/>
    <p:sldId id="719" r:id="rId39"/>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0B749F-E5FD-6057-270F-3191F9CD9D52}" name="Watson-Thompson, Jomella J" initials="WJ" userId="S::jomellaw@home.ku.edu::3db10c12-3359-4451-820b-4b88fa6ad0b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4C72"/>
    <a:srgbClr val="5E7C9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4D940-7F27-44AF-9768-C6059C77D773}" v="43" dt="2021-11-03T16:29:22.728"/>
    <p1510:client id="{2BC6BFB3-8065-4B80-913F-3D387BC41313}" v="539" dt="2021-11-03T16:40:53.299"/>
    <p1510:client id="{2BEED971-73A2-41AE-9171-AB06FDACDD01}" v="5" dt="2021-11-03T13:17:59.152"/>
    <p1510:client id="{7A730C2A-BA66-4F14-9DCE-4DAF4C45A79B}" v="6" dt="2021-11-03T16:11:42.858"/>
    <p1510:client id="{7E5A772A-C7C4-44C9-BAC6-4842771DA885}" v="1735" dt="2021-11-03T21:04:29.710"/>
    <p1510:client id="{960A7A90-9080-4A10-8D9C-14C7031A7E50}" v="31" dt="2021-11-04T01:49:12.186"/>
    <p1510:client id="{A4155BB0-7319-4076-B7B6-756DF5F61342}" v="188" dt="2021-11-03T19:58:52.191"/>
    <p1510:client id="{A43CD944-D648-49A9-80BF-3454904CAA3B}" v="19" dt="2021-11-04T12:57:25.129"/>
    <p1510:client id="{C27CA74B-7237-4836-A0D5-93489A53172B}" v="720" dt="2021-11-04T13:12:49.2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1199" autoAdjust="0"/>
  </p:normalViewPr>
  <p:slideViewPr>
    <p:cSldViewPr snapToGrid="0">
      <p:cViewPr varScale="1">
        <p:scale>
          <a:sx n="92" d="100"/>
          <a:sy n="92" d="100"/>
        </p:scale>
        <p:origin x="1236"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ultz, Jerry A." userId="S::jschultz@home.ku.edu::7d77e74f-7d64-4732-8ecf-66a46d6cc95e" providerId="AD" clId="Web-{7A730C2A-BA66-4F14-9DCE-4DAF4C45A79B}"/>
    <pc:docChg chg="modSld">
      <pc:chgData name="Schultz, Jerry A." userId="S::jschultz@home.ku.edu::7d77e74f-7d64-4732-8ecf-66a46d6cc95e" providerId="AD" clId="Web-{7A730C2A-BA66-4F14-9DCE-4DAF4C45A79B}" dt="2021-11-03T16:11:42.858" v="4" actId="20577"/>
      <pc:docMkLst>
        <pc:docMk/>
      </pc:docMkLst>
      <pc:sldChg chg="modSp">
        <pc:chgData name="Schultz, Jerry A." userId="S::jschultz@home.ku.edu::7d77e74f-7d64-4732-8ecf-66a46d6cc95e" providerId="AD" clId="Web-{7A730C2A-BA66-4F14-9DCE-4DAF4C45A79B}" dt="2021-11-03T16:10:58.795" v="1" actId="20577"/>
        <pc:sldMkLst>
          <pc:docMk/>
          <pc:sldMk cId="3894216836" sldId="678"/>
        </pc:sldMkLst>
        <pc:spChg chg="mod">
          <ac:chgData name="Schultz, Jerry A." userId="S::jschultz@home.ku.edu::7d77e74f-7d64-4732-8ecf-66a46d6cc95e" providerId="AD" clId="Web-{7A730C2A-BA66-4F14-9DCE-4DAF4C45A79B}" dt="2021-11-03T16:10:58.795" v="1" actId="20577"/>
          <ac:spMkLst>
            <pc:docMk/>
            <pc:sldMk cId="3894216836" sldId="678"/>
            <ac:spMk id="3" creationId="{F89EA201-7D15-4879-9E66-274C1A591C81}"/>
          </ac:spMkLst>
        </pc:spChg>
      </pc:sldChg>
      <pc:sldChg chg="modSp">
        <pc:chgData name="Schultz, Jerry A." userId="S::jschultz@home.ku.edu::7d77e74f-7d64-4732-8ecf-66a46d6cc95e" providerId="AD" clId="Web-{7A730C2A-BA66-4F14-9DCE-4DAF4C45A79B}" dt="2021-11-03T16:11:42.858" v="4" actId="20577"/>
        <pc:sldMkLst>
          <pc:docMk/>
          <pc:sldMk cId="4130318448" sldId="681"/>
        </pc:sldMkLst>
        <pc:spChg chg="mod">
          <ac:chgData name="Schultz, Jerry A." userId="S::jschultz@home.ku.edu::7d77e74f-7d64-4732-8ecf-66a46d6cc95e" providerId="AD" clId="Web-{7A730C2A-BA66-4F14-9DCE-4DAF4C45A79B}" dt="2021-11-03T16:11:42.858" v="4" actId="20577"/>
          <ac:spMkLst>
            <pc:docMk/>
            <pc:sldMk cId="4130318448" sldId="681"/>
            <ac:spMk id="3" creationId="{B5D16410-1DEA-4BC7-BB40-6DDC7DB89C0B}"/>
          </ac:spMkLst>
        </pc:spChg>
      </pc:sldChg>
    </pc:docChg>
  </pc:docChgLst>
  <pc:docChgLst>
    <pc:chgData name="Schultz, Jerry A." userId="S::jschultz@home.ku.edu::7d77e74f-7d64-4732-8ecf-66a46d6cc95e" providerId="AD" clId="Web-{A4155BB0-7319-4076-B7B6-756DF5F61342}"/>
    <pc:docChg chg="modSld">
      <pc:chgData name="Schultz, Jerry A." userId="S::jschultz@home.ku.edu::7d77e74f-7d64-4732-8ecf-66a46d6cc95e" providerId="AD" clId="Web-{A4155BB0-7319-4076-B7B6-756DF5F61342}" dt="2021-11-03T19:58:52.191" v="198" actId="20577"/>
      <pc:docMkLst>
        <pc:docMk/>
      </pc:docMkLst>
      <pc:sldChg chg="modSp">
        <pc:chgData name="Schultz, Jerry A." userId="S::jschultz@home.ku.edu::7d77e74f-7d64-4732-8ecf-66a46d6cc95e" providerId="AD" clId="Web-{A4155BB0-7319-4076-B7B6-756DF5F61342}" dt="2021-11-03T19:29:24.877" v="25" actId="20577"/>
        <pc:sldMkLst>
          <pc:docMk/>
          <pc:sldMk cId="156502817" sldId="662"/>
        </pc:sldMkLst>
        <pc:spChg chg="mod">
          <ac:chgData name="Schultz, Jerry A." userId="S::jschultz@home.ku.edu::7d77e74f-7d64-4732-8ecf-66a46d6cc95e" providerId="AD" clId="Web-{A4155BB0-7319-4076-B7B6-756DF5F61342}" dt="2021-11-03T19:29:24.877" v="25" actId="20577"/>
          <ac:spMkLst>
            <pc:docMk/>
            <pc:sldMk cId="156502817" sldId="662"/>
            <ac:spMk id="2" creationId="{ADD66321-5655-4990-8954-B0FC99E4A22D}"/>
          </ac:spMkLst>
        </pc:spChg>
      </pc:sldChg>
      <pc:sldChg chg="modSp">
        <pc:chgData name="Schultz, Jerry A." userId="S::jschultz@home.ku.edu::7d77e74f-7d64-4732-8ecf-66a46d6cc95e" providerId="AD" clId="Web-{A4155BB0-7319-4076-B7B6-756DF5F61342}" dt="2021-11-03T19:33:45.971" v="50" actId="20577"/>
        <pc:sldMkLst>
          <pc:docMk/>
          <pc:sldMk cId="3894216836" sldId="678"/>
        </pc:sldMkLst>
        <pc:spChg chg="mod">
          <ac:chgData name="Schultz, Jerry A." userId="S::jschultz@home.ku.edu::7d77e74f-7d64-4732-8ecf-66a46d6cc95e" providerId="AD" clId="Web-{A4155BB0-7319-4076-B7B6-756DF5F61342}" dt="2021-11-03T19:33:45.971" v="50" actId="20577"/>
          <ac:spMkLst>
            <pc:docMk/>
            <pc:sldMk cId="3894216836" sldId="678"/>
            <ac:spMk id="3" creationId="{F89EA201-7D15-4879-9E66-274C1A591C81}"/>
          </ac:spMkLst>
        </pc:spChg>
      </pc:sldChg>
      <pc:sldChg chg="modSp">
        <pc:chgData name="Schultz, Jerry A." userId="S::jschultz@home.ku.edu::7d77e74f-7d64-4732-8ecf-66a46d6cc95e" providerId="AD" clId="Web-{A4155BB0-7319-4076-B7B6-756DF5F61342}" dt="2021-11-03T19:41:22.862" v="109" actId="20577"/>
        <pc:sldMkLst>
          <pc:docMk/>
          <pc:sldMk cId="234041490" sldId="679"/>
        </pc:sldMkLst>
        <pc:spChg chg="mod">
          <ac:chgData name="Schultz, Jerry A." userId="S::jschultz@home.ku.edu::7d77e74f-7d64-4732-8ecf-66a46d6cc95e" providerId="AD" clId="Web-{A4155BB0-7319-4076-B7B6-756DF5F61342}" dt="2021-11-03T19:41:22.862" v="109" actId="20577"/>
          <ac:spMkLst>
            <pc:docMk/>
            <pc:sldMk cId="234041490" sldId="679"/>
            <ac:spMk id="3" creationId="{C83B5CE7-8D32-4E3E-8F7A-1CE4C525A882}"/>
          </ac:spMkLst>
        </pc:spChg>
      </pc:sldChg>
      <pc:sldChg chg="modSp">
        <pc:chgData name="Schultz, Jerry A." userId="S::jschultz@home.ku.edu::7d77e74f-7d64-4732-8ecf-66a46d6cc95e" providerId="AD" clId="Web-{A4155BB0-7319-4076-B7B6-756DF5F61342}" dt="2021-11-03T19:38:23.956" v="80" actId="20577"/>
        <pc:sldMkLst>
          <pc:docMk/>
          <pc:sldMk cId="1150579628" sldId="682"/>
        </pc:sldMkLst>
        <pc:spChg chg="mod">
          <ac:chgData name="Schultz, Jerry A." userId="S::jschultz@home.ku.edu::7d77e74f-7d64-4732-8ecf-66a46d6cc95e" providerId="AD" clId="Web-{A4155BB0-7319-4076-B7B6-756DF5F61342}" dt="2021-11-03T19:38:23.956" v="80" actId="20577"/>
          <ac:spMkLst>
            <pc:docMk/>
            <pc:sldMk cId="1150579628" sldId="682"/>
            <ac:spMk id="3" creationId="{DA5EF7FB-855A-4F4C-ADAB-B45BDF813CCC}"/>
          </ac:spMkLst>
        </pc:spChg>
      </pc:sldChg>
      <pc:sldChg chg="modSp">
        <pc:chgData name="Schultz, Jerry A." userId="S::jschultz@home.ku.edu::7d77e74f-7d64-4732-8ecf-66a46d6cc95e" providerId="AD" clId="Web-{A4155BB0-7319-4076-B7B6-756DF5F61342}" dt="2021-11-03T19:43:05.737" v="116" actId="1076"/>
        <pc:sldMkLst>
          <pc:docMk/>
          <pc:sldMk cId="1421809262" sldId="684"/>
        </pc:sldMkLst>
        <pc:spChg chg="mod">
          <ac:chgData name="Schultz, Jerry A." userId="S::jschultz@home.ku.edu::7d77e74f-7d64-4732-8ecf-66a46d6cc95e" providerId="AD" clId="Web-{A4155BB0-7319-4076-B7B6-756DF5F61342}" dt="2021-11-03T19:43:03.659" v="115" actId="20577"/>
          <ac:spMkLst>
            <pc:docMk/>
            <pc:sldMk cId="1421809262" sldId="684"/>
            <ac:spMk id="3" creationId="{FBBC8ADE-D15E-4360-8AB6-9EEC56484B2F}"/>
          </ac:spMkLst>
        </pc:spChg>
        <pc:graphicFrameChg chg="mod">
          <ac:chgData name="Schultz, Jerry A." userId="S::jschultz@home.ku.edu::7d77e74f-7d64-4732-8ecf-66a46d6cc95e" providerId="AD" clId="Web-{A4155BB0-7319-4076-B7B6-756DF5F61342}" dt="2021-11-03T19:43:05.737" v="116" actId="1076"/>
          <ac:graphicFrameMkLst>
            <pc:docMk/>
            <pc:sldMk cId="1421809262" sldId="684"/>
            <ac:graphicFrameMk id="15" creationId="{AF11A5DA-2A4D-4801-B7CF-4949D3D71C28}"/>
          </ac:graphicFrameMkLst>
        </pc:graphicFrameChg>
      </pc:sldChg>
      <pc:sldChg chg="modSp">
        <pc:chgData name="Schultz, Jerry A." userId="S::jschultz@home.ku.edu::7d77e74f-7d64-4732-8ecf-66a46d6cc95e" providerId="AD" clId="Web-{A4155BB0-7319-4076-B7B6-756DF5F61342}" dt="2021-11-03T19:55:14.535" v="164" actId="20577"/>
        <pc:sldMkLst>
          <pc:docMk/>
          <pc:sldMk cId="516522985" sldId="687"/>
        </pc:sldMkLst>
        <pc:spChg chg="mod">
          <ac:chgData name="Schultz, Jerry A." userId="S::jschultz@home.ku.edu::7d77e74f-7d64-4732-8ecf-66a46d6cc95e" providerId="AD" clId="Web-{A4155BB0-7319-4076-B7B6-756DF5F61342}" dt="2021-11-03T19:55:14.535" v="164" actId="20577"/>
          <ac:spMkLst>
            <pc:docMk/>
            <pc:sldMk cId="516522985" sldId="687"/>
            <ac:spMk id="3" creationId="{EB445DDB-F755-47F6-836A-2ABF1483E36C}"/>
          </ac:spMkLst>
        </pc:spChg>
      </pc:sldChg>
      <pc:sldChg chg="modSp">
        <pc:chgData name="Schultz, Jerry A." userId="S::jschultz@home.ku.edu::7d77e74f-7d64-4732-8ecf-66a46d6cc95e" providerId="AD" clId="Web-{A4155BB0-7319-4076-B7B6-756DF5F61342}" dt="2021-11-03T19:54:21.832" v="159" actId="20577"/>
        <pc:sldMkLst>
          <pc:docMk/>
          <pc:sldMk cId="3649886278" sldId="688"/>
        </pc:sldMkLst>
        <pc:spChg chg="mod">
          <ac:chgData name="Schultz, Jerry A." userId="S::jschultz@home.ku.edu::7d77e74f-7d64-4732-8ecf-66a46d6cc95e" providerId="AD" clId="Web-{A4155BB0-7319-4076-B7B6-756DF5F61342}" dt="2021-11-03T19:54:21.832" v="159" actId="20577"/>
          <ac:spMkLst>
            <pc:docMk/>
            <pc:sldMk cId="3649886278" sldId="688"/>
            <ac:spMk id="3" creationId="{A015EC32-0783-4B11-B0DD-14848E6E7F17}"/>
          </ac:spMkLst>
        </pc:spChg>
      </pc:sldChg>
      <pc:sldChg chg="modSp">
        <pc:chgData name="Schultz, Jerry A." userId="S::jschultz@home.ku.edu::7d77e74f-7d64-4732-8ecf-66a46d6cc95e" providerId="AD" clId="Web-{A4155BB0-7319-4076-B7B6-756DF5F61342}" dt="2021-11-03T19:56:35.597" v="181" actId="20577"/>
        <pc:sldMkLst>
          <pc:docMk/>
          <pc:sldMk cId="3621610753" sldId="689"/>
        </pc:sldMkLst>
        <pc:spChg chg="mod">
          <ac:chgData name="Schultz, Jerry A." userId="S::jschultz@home.ku.edu::7d77e74f-7d64-4732-8ecf-66a46d6cc95e" providerId="AD" clId="Web-{A4155BB0-7319-4076-B7B6-756DF5F61342}" dt="2021-11-03T19:56:35.597" v="181" actId="20577"/>
          <ac:spMkLst>
            <pc:docMk/>
            <pc:sldMk cId="3621610753" sldId="689"/>
            <ac:spMk id="3" creationId="{F88353C3-1D1F-473A-AF00-4A06F16444CA}"/>
          </ac:spMkLst>
        </pc:spChg>
      </pc:sldChg>
      <pc:sldChg chg="modSp">
        <pc:chgData name="Schultz, Jerry A." userId="S::jschultz@home.ku.edu::7d77e74f-7d64-4732-8ecf-66a46d6cc95e" providerId="AD" clId="Web-{A4155BB0-7319-4076-B7B6-756DF5F61342}" dt="2021-11-03T19:58:16.535" v="192" actId="20577"/>
        <pc:sldMkLst>
          <pc:docMk/>
          <pc:sldMk cId="2187139374" sldId="690"/>
        </pc:sldMkLst>
        <pc:spChg chg="mod">
          <ac:chgData name="Schultz, Jerry A." userId="S::jschultz@home.ku.edu::7d77e74f-7d64-4732-8ecf-66a46d6cc95e" providerId="AD" clId="Web-{A4155BB0-7319-4076-B7B6-756DF5F61342}" dt="2021-11-03T19:58:16.535" v="192" actId="20577"/>
          <ac:spMkLst>
            <pc:docMk/>
            <pc:sldMk cId="2187139374" sldId="690"/>
            <ac:spMk id="3" creationId="{2E2E81F8-FBCE-43ED-9BB0-E71CFBED7988}"/>
          </ac:spMkLst>
        </pc:spChg>
      </pc:sldChg>
      <pc:sldChg chg="modSp">
        <pc:chgData name="Schultz, Jerry A." userId="S::jschultz@home.ku.edu::7d77e74f-7d64-4732-8ecf-66a46d6cc95e" providerId="AD" clId="Web-{A4155BB0-7319-4076-B7B6-756DF5F61342}" dt="2021-11-03T19:14:25.174" v="6" actId="20577"/>
        <pc:sldMkLst>
          <pc:docMk/>
          <pc:sldMk cId="85312972" sldId="691"/>
        </pc:sldMkLst>
        <pc:spChg chg="mod">
          <ac:chgData name="Schultz, Jerry A." userId="S::jschultz@home.ku.edu::7d77e74f-7d64-4732-8ecf-66a46d6cc95e" providerId="AD" clId="Web-{A4155BB0-7319-4076-B7B6-756DF5F61342}" dt="2021-11-03T19:14:25.174" v="6" actId="20577"/>
          <ac:spMkLst>
            <pc:docMk/>
            <pc:sldMk cId="85312972" sldId="691"/>
            <ac:spMk id="2" creationId="{F99ED77A-EBBA-4CCB-8934-0E295F50914B}"/>
          </ac:spMkLst>
        </pc:spChg>
      </pc:sldChg>
      <pc:sldChg chg="modSp">
        <pc:chgData name="Schultz, Jerry A." userId="S::jschultz@home.ku.edu::7d77e74f-7d64-4732-8ecf-66a46d6cc95e" providerId="AD" clId="Web-{A4155BB0-7319-4076-B7B6-756DF5F61342}" dt="2021-11-03T19:58:42.191" v="196" actId="20577"/>
        <pc:sldMkLst>
          <pc:docMk/>
          <pc:sldMk cId="3499035842" sldId="692"/>
        </pc:sldMkLst>
        <pc:spChg chg="mod">
          <ac:chgData name="Schultz, Jerry A." userId="S::jschultz@home.ku.edu::7d77e74f-7d64-4732-8ecf-66a46d6cc95e" providerId="AD" clId="Web-{A4155BB0-7319-4076-B7B6-756DF5F61342}" dt="2021-11-03T19:58:42.191" v="196" actId="20577"/>
          <ac:spMkLst>
            <pc:docMk/>
            <pc:sldMk cId="3499035842" sldId="692"/>
            <ac:spMk id="3" creationId="{44CB59F8-C91E-4FAC-BF38-0CBEDC72043F}"/>
          </ac:spMkLst>
        </pc:spChg>
      </pc:sldChg>
      <pc:sldChg chg="modSp">
        <pc:chgData name="Schultz, Jerry A." userId="S::jschultz@home.ku.edu::7d77e74f-7d64-4732-8ecf-66a46d6cc95e" providerId="AD" clId="Web-{A4155BB0-7319-4076-B7B6-756DF5F61342}" dt="2021-11-03T19:58:52.191" v="198" actId="20577"/>
        <pc:sldMkLst>
          <pc:docMk/>
          <pc:sldMk cId="2897948199" sldId="693"/>
        </pc:sldMkLst>
        <pc:spChg chg="mod">
          <ac:chgData name="Schultz, Jerry A." userId="S::jschultz@home.ku.edu::7d77e74f-7d64-4732-8ecf-66a46d6cc95e" providerId="AD" clId="Web-{A4155BB0-7319-4076-B7B6-756DF5F61342}" dt="2021-11-03T19:58:52.191" v="198" actId="20577"/>
          <ac:spMkLst>
            <pc:docMk/>
            <pc:sldMk cId="2897948199" sldId="693"/>
            <ac:spMk id="3" creationId="{72A3D650-46E8-4DC0-AAD2-73113932D066}"/>
          </ac:spMkLst>
        </pc:spChg>
      </pc:sldChg>
      <pc:sldChg chg="modSp">
        <pc:chgData name="Schultz, Jerry A." userId="S::jschultz@home.ku.edu::7d77e74f-7d64-4732-8ecf-66a46d6cc95e" providerId="AD" clId="Web-{A4155BB0-7319-4076-B7B6-756DF5F61342}" dt="2021-11-03T19:28:45.674" v="23" actId="20577"/>
        <pc:sldMkLst>
          <pc:docMk/>
          <pc:sldMk cId="1713615449" sldId="694"/>
        </pc:sldMkLst>
        <pc:spChg chg="mod">
          <ac:chgData name="Schultz, Jerry A." userId="S::jschultz@home.ku.edu::7d77e74f-7d64-4732-8ecf-66a46d6cc95e" providerId="AD" clId="Web-{A4155BB0-7319-4076-B7B6-756DF5F61342}" dt="2021-11-03T19:28:22.502" v="17" actId="14100"/>
          <ac:spMkLst>
            <pc:docMk/>
            <pc:sldMk cId="1713615449" sldId="694"/>
            <ac:spMk id="2" creationId="{FD4B24FF-FD15-4C56-916B-E6BD36EBF6C4}"/>
          </ac:spMkLst>
        </pc:spChg>
        <pc:spChg chg="mod">
          <ac:chgData name="Schultz, Jerry A." userId="S::jschultz@home.ku.edu::7d77e74f-7d64-4732-8ecf-66a46d6cc95e" providerId="AD" clId="Web-{A4155BB0-7319-4076-B7B6-756DF5F61342}" dt="2021-11-03T19:28:45.674" v="23" actId="20577"/>
          <ac:spMkLst>
            <pc:docMk/>
            <pc:sldMk cId="1713615449" sldId="694"/>
            <ac:spMk id="3" creationId="{6B3950DC-9E01-4C09-926A-5E49F99EA9C7}"/>
          </ac:spMkLst>
        </pc:spChg>
      </pc:sldChg>
    </pc:docChg>
  </pc:docChgLst>
  <pc:docChgLst>
    <pc:chgData name="Harsin, Joshua David" userId="f75075c6-5e0c-4e05-b139-63d9e83b19d6" providerId="ADAL" clId="{7E5A772A-C7C4-44C9-BAC6-4842771DA885}"/>
    <pc:docChg chg="undo redo custSel addSld delSld modSld sldOrd">
      <pc:chgData name="Harsin, Joshua David" userId="f75075c6-5e0c-4e05-b139-63d9e83b19d6" providerId="ADAL" clId="{7E5A772A-C7C4-44C9-BAC6-4842771DA885}" dt="2021-11-03T21:17:11.705" v="4485" actId="20577"/>
      <pc:docMkLst>
        <pc:docMk/>
      </pc:docMkLst>
      <pc:sldChg chg="addSp delSp modSp delDesignElem">
        <pc:chgData name="Harsin, Joshua David" userId="f75075c6-5e0c-4e05-b139-63d9e83b19d6" providerId="ADAL" clId="{7E5A772A-C7C4-44C9-BAC6-4842771DA885}" dt="2021-11-03T14:26:59.585" v="49"/>
        <pc:sldMkLst>
          <pc:docMk/>
          <pc:sldMk cId="156502817" sldId="662"/>
        </pc:sldMkLst>
        <pc:spChg chg="mod">
          <ac:chgData name="Harsin, Joshua David" userId="f75075c6-5e0c-4e05-b139-63d9e83b19d6" providerId="ADAL" clId="{7E5A772A-C7C4-44C9-BAC6-4842771DA885}" dt="2021-11-03T14:26:59.585" v="49"/>
          <ac:spMkLst>
            <pc:docMk/>
            <pc:sldMk cId="156502817" sldId="662"/>
            <ac:spMk id="2" creationId="{ADD66321-5655-4990-8954-B0FC99E4A22D}"/>
          </ac:spMkLst>
        </pc:spChg>
        <pc:spChg chg="mod">
          <ac:chgData name="Harsin, Joshua David" userId="f75075c6-5e0c-4e05-b139-63d9e83b19d6" providerId="ADAL" clId="{7E5A772A-C7C4-44C9-BAC6-4842771DA885}" dt="2021-11-03T14:26:59.585" v="49"/>
          <ac:spMkLst>
            <pc:docMk/>
            <pc:sldMk cId="156502817" sldId="662"/>
            <ac:spMk id="3" creationId="{1CCA9E9B-6E98-49CB-811C-B1D5B5C3D885}"/>
          </ac:spMkLst>
        </pc:spChg>
        <pc:spChg chg="add del">
          <ac:chgData name="Harsin, Joshua David" userId="f75075c6-5e0c-4e05-b139-63d9e83b19d6" providerId="ADAL" clId="{7E5A772A-C7C4-44C9-BAC6-4842771DA885}" dt="2021-11-03T14:26:59.585" v="49"/>
          <ac:spMkLst>
            <pc:docMk/>
            <pc:sldMk cId="156502817" sldId="662"/>
            <ac:spMk id="66" creationId="{C4E89C94-E462-4566-A15A-32835FD68BCD}"/>
          </ac:spMkLst>
        </pc:spChg>
        <pc:spChg chg="add del">
          <ac:chgData name="Harsin, Joshua David" userId="f75075c6-5e0c-4e05-b139-63d9e83b19d6" providerId="ADAL" clId="{7E5A772A-C7C4-44C9-BAC6-4842771DA885}" dt="2021-11-03T14:26:59.585" v="49"/>
          <ac:spMkLst>
            <pc:docMk/>
            <pc:sldMk cId="156502817" sldId="662"/>
            <ac:spMk id="67" creationId="{E25F4A20-71FB-4A26-92E2-89DED49264CA}"/>
          </ac:spMkLst>
        </pc:spChg>
        <pc:cxnChg chg="add del">
          <ac:chgData name="Harsin, Joshua David" userId="f75075c6-5e0c-4e05-b139-63d9e83b19d6" providerId="ADAL" clId="{7E5A772A-C7C4-44C9-BAC6-4842771DA885}" dt="2021-11-03T14:26:59.585" v="49"/>
          <ac:cxnSpMkLst>
            <pc:docMk/>
            <pc:sldMk cId="156502817" sldId="662"/>
            <ac:cxnSpMk id="65" creationId="{4071767D-5FF7-4508-B8B7-BB60FF3AB250}"/>
          </ac:cxnSpMkLst>
        </pc:cxnChg>
      </pc:sldChg>
      <pc:sldChg chg="modSp mod">
        <pc:chgData name="Harsin, Joshua David" userId="f75075c6-5e0c-4e05-b139-63d9e83b19d6" providerId="ADAL" clId="{7E5A772A-C7C4-44C9-BAC6-4842771DA885}" dt="2021-11-03T20:12:57.972" v="3096" actId="255"/>
        <pc:sldMkLst>
          <pc:docMk/>
          <pc:sldMk cId="3894216836" sldId="678"/>
        </pc:sldMkLst>
        <pc:spChg chg="mod">
          <ac:chgData name="Harsin, Joshua David" userId="f75075c6-5e0c-4e05-b139-63d9e83b19d6" providerId="ADAL" clId="{7E5A772A-C7C4-44C9-BAC6-4842771DA885}" dt="2021-11-03T20:12:57.972" v="3096" actId="255"/>
          <ac:spMkLst>
            <pc:docMk/>
            <pc:sldMk cId="3894216836" sldId="678"/>
            <ac:spMk id="3" creationId="{F89EA201-7D15-4879-9E66-274C1A591C81}"/>
          </ac:spMkLst>
        </pc:spChg>
      </pc:sldChg>
      <pc:sldChg chg="modSp mod">
        <pc:chgData name="Harsin, Joshua David" userId="f75075c6-5e0c-4e05-b139-63d9e83b19d6" providerId="ADAL" clId="{7E5A772A-C7C4-44C9-BAC6-4842771DA885}" dt="2021-11-03T20:21:56.336" v="3164" actId="20577"/>
        <pc:sldMkLst>
          <pc:docMk/>
          <pc:sldMk cId="234041490" sldId="679"/>
        </pc:sldMkLst>
        <pc:spChg chg="mod">
          <ac:chgData name="Harsin, Joshua David" userId="f75075c6-5e0c-4e05-b139-63d9e83b19d6" providerId="ADAL" clId="{7E5A772A-C7C4-44C9-BAC6-4842771DA885}" dt="2021-11-03T20:21:56.336" v="3164" actId="20577"/>
          <ac:spMkLst>
            <pc:docMk/>
            <pc:sldMk cId="234041490" sldId="679"/>
            <ac:spMk id="3" creationId="{C83B5CE7-8D32-4E3E-8F7A-1CE4C525A882}"/>
          </ac:spMkLst>
        </pc:spChg>
      </pc:sldChg>
      <pc:sldChg chg="addSp delSp modSp del mod delDesignElem modShow">
        <pc:chgData name="Harsin, Joshua David" userId="f75075c6-5e0c-4e05-b139-63d9e83b19d6" providerId="ADAL" clId="{7E5A772A-C7C4-44C9-BAC6-4842771DA885}" dt="2021-11-03T20:09:50.822" v="3095" actId="2696"/>
        <pc:sldMkLst>
          <pc:docMk/>
          <pc:sldMk cId="1666974654" sldId="680"/>
        </pc:sldMkLst>
        <pc:spChg chg="add del mod">
          <ac:chgData name="Harsin, Joshua David" userId="f75075c6-5e0c-4e05-b139-63d9e83b19d6" providerId="ADAL" clId="{7E5A772A-C7C4-44C9-BAC6-4842771DA885}" dt="2021-11-03T14:07:00.260" v="3" actId="478"/>
          <ac:spMkLst>
            <pc:docMk/>
            <pc:sldMk cId="1666974654" sldId="680"/>
            <ac:spMk id="3" creationId="{226A9465-830F-4CA3-B23B-7DE6C39DB874}"/>
          </ac:spMkLst>
        </pc:spChg>
        <pc:spChg chg="add del">
          <ac:chgData name="Harsin, Joshua David" userId="f75075c6-5e0c-4e05-b139-63d9e83b19d6" providerId="ADAL" clId="{7E5A772A-C7C4-44C9-BAC6-4842771DA885}" dt="2021-11-03T14:26:59.585" v="49"/>
          <ac:spMkLst>
            <pc:docMk/>
            <pc:sldMk cId="1666974654" sldId="680"/>
            <ac:spMk id="9" creationId="{C2579DAE-C141-48DB-810E-C070C300819E}"/>
          </ac:spMkLst>
        </pc:spChg>
        <pc:spChg chg="add del">
          <ac:chgData name="Harsin, Joshua David" userId="f75075c6-5e0c-4e05-b139-63d9e83b19d6" providerId="ADAL" clId="{7E5A772A-C7C4-44C9-BAC6-4842771DA885}" dt="2021-11-03T14:26:59.585" v="49"/>
          <ac:spMkLst>
            <pc:docMk/>
            <pc:sldMk cId="1666974654" sldId="680"/>
            <ac:spMk id="11" creationId="{02FD90C3-6350-4D5B-9738-6E94EDF30F74}"/>
          </ac:spMkLst>
        </pc:spChg>
        <pc:spChg chg="add del">
          <ac:chgData name="Harsin, Joshua David" userId="f75075c6-5e0c-4e05-b139-63d9e83b19d6" providerId="ADAL" clId="{7E5A772A-C7C4-44C9-BAC6-4842771DA885}" dt="2021-11-03T14:26:59.585" v="49"/>
          <ac:spMkLst>
            <pc:docMk/>
            <pc:sldMk cId="1666974654" sldId="680"/>
            <ac:spMk id="13" creationId="{41497DE5-0939-4D1D-9350-0C5E1B209C68}"/>
          </ac:spMkLst>
        </pc:spChg>
        <pc:spChg chg="add del">
          <ac:chgData name="Harsin, Joshua David" userId="f75075c6-5e0c-4e05-b139-63d9e83b19d6" providerId="ADAL" clId="{7E5A772A-C7C4-44C9-BAC6-4842771DA885}" dt="2021-11-03T14:26:59.585" v="49"/>
          <ac:spMkLst>
            <pc:docMk/>
            <pc:sldMk cId="1666974654" sldId="680"/>
            <ac:spMk id="15" creationId="{5CCC70ED-6C63-4537-B7EB-51990D6C0A6F}"/>
          </ac:spMkLst>
        </pc:spChg>
        <pc:spChg chg="add del">
          <ac:chgData name="Harsin, Joshua David" userId="f75075c6-5e0c-4e05-b139-63d9e83b19d6" providerId="ADAL" clId="{7E5A772A-C7C4-44C9-BAC6-4842771DA885}" dt="2021-11-03T14:26:59.585" v="49"/>
          <ac:spMkLst>
            <pc:docMk/>
            <pc:sldMk cId="1666974654" sldId="680"/>
            <ac:spMk id="17" creationId="{B76E24C1-2968-40DC-A36E-F6B85F0F0752}"/>
          </ac:spMkLst>
        </pc:spChg>
        <pc:picChg chg="add del">
          <ac:chgData name="Harsin, Joshua David" userId="f75075c6-5e0c-4e05-b139-63d9e83b19d6" providerId="ADAL" clId="{7E5A772A-C7C4-44C9-BAC6-4842771DA885}" dt="2021-11-03T14:07:00.260" v="3" actId="478"/>
          <ac:picMkLst>
            <pc:docMk/>
            <pc:sldMk cId="1666974654" sldId="680"/>
            <ac:picMk id="4" creationId="{EE10912B-9FA9-4C92-B868-3899694BB10E}"/>
          </ac:picMkLst>
        </pc:picChg>
      </pc:sldChg>
      <pc:sldChg chg="modSp mod">
        <pc:chgData name="Harsin, Joshua David" userId="f75075c6-5e0c-4e05-b139-63d9e83b19d6" providerId="ADAL" clId="{7E5A772A-C7C4-44C9-BAC6-4842771DA885}" dt="2021-11-03T18:56:39.822" v="767" actId="403"/>
        <pc:sldMkLst>
          <pc:docMk/>
          <pc:sldMk cId="4130318448" sldId="681"/>
        </pc:sldMkLst>
        <pc:spChg chg="mod">
          <ac:chgData name="Harsin, Joshua David" userId="f75075c6-5e0c-4e05-b139-63d9e83b19d6" providerId="ADAL" clId="{7E5A772A-C7C4-44C9-BAC6-4842771DA885}" dt="2021-11-03T18:55:12.735" v="758" actId="14100"/>
          <ac:spMkLst>
            <pc:docMk/>
            <pc:sldMk cId="4130318448" sldId="681"/>
            <ac:spMk id="2" creationId="{72377D94-7202-4DD4-9A38-D0A306F723F6}"/>
          </ac:spMkLst>
        </pc:spChg>
        <pc:spChg chg="mod">
          <ac:chgData name="Harsin, Joshua David" userId="f75075c6-5e0c-4e05-b139-63d9e83b19d6" providerId="ADAL" clId="{7E5A772A-C7C4-44C9-BAC6-4842771DA885}" dt="2021-11-03T18:56:39.822" v="767" actId="403"/>
          <ac:spMkLst>
            <pc:docMk/>
            <pc:sldMk cId="4130318448" sldId="681"/>
            <ac:spMk id="3" creationId="{B5D16410-1DEA-4BC7-BB40-6DDC7DB89C0B}"/>
          </ac:spMkLst>
        </pc:spChg>
      </pc:sldChg>
      <pc:sldChg chg="addSp delSp modSp mod delDesignElem">
        <pc:chgData name="Harsin, Joshua David" userId="f75075c6-5e0c-4e05-b139-63d9e83b19d6" providerId="ADAL" clId="{7E5A772A-C7C4-44C9-BAC6-4842771DA885}" dt="2021-11-03T20:15:52" v="3100" actId="20577"/>
        <pc:sldMkLst>
          <pc:docMk/>
          <pc:sldMk cId="1150579628" sldId="682"/>
        </pc:sldMkLst>
        <pc:spChg chg="mod">
          <ac:chgData name="Harsin, Joshua David" userId="f75075c6-5e0c-4e05-b139-63d9e83b19d6" providerId="ADAL" clId="{7E5A772A-C7C4-44C9-BAC6-4842771DA885}" dt="2021-11-03T20:15:52" v="3100" actId="20577"/>
          <ac:spMkLst>
            <pc:docMk/>
            <pc:sldMk cId="1150579628" sldId="682"/>
            <ac:spMk id="3" creationId="{DA5EF7FB-855A-4F4C-ADAB-B45BDF813CCC}"/>
          </ac:spMkLst>
        </pc:spChg>
        <pc:spChg chg="add del">
          <ac:chgData name="Harsin, Joshua David" userId="f75075c6-5e0c-4e05-b139-63d9e83b19d6" providerId="ADAL" clId="{7E5A772A-C7C4-44C9-BAC6-4842771DA885}" dt="2021-11-03T14:26:59.585" v="49"/>
          <ac:spMkLst>
            <pc:docMk/>
            <pc:sldMk cId="1150579628" sldId="682"/>
            <ac:spMk id="18" creationId="{7EE378F3-9642-471B-8215-AA32884221B4}"/>
          </ac:spMkLst>
        </pc:spChg>
        <pc:spChg chg="add del">
          <ac:chgData name="Harsin, Joshua David" userId="f75075c6-5e0c-4e05-b139-63d9e83b19d6" providerId="ADAL" clId="{7E5A772A-C7C4-44C9-BAC6-4842771DA885}" dt="2021-11-03T14:26:59.585" v="49"/>
          <ac:spMkLst>
            <pc:docMk/>
            <pc:sldMk cId="1150579628" sldId="682"/>
            <ac:spMk id="20" creationId="{26405F82-F7FB-4124-AE2B-3D69A007C129}"/>
          </ac:spMkLst>
        </pc:spChg>
        <pc:spChg chg="add del">
          <ac:chgData name="Harsin, Joshua David" userId="f75075c6-5e0c-4e05-b139-63d9e83b19d6" providerId="ADAL" clId="{7E5A772A-C7C4-44C9-BAC6-4842771DA885}" dt="2021-11-03T14:26:59.585" v="49"/>
          <ac:spMkLst>
            <pc:docMk/>
            <pc:sldMk cId="1150579628" sldId="682"/>
            <ac:spMk id="22" creationId="{AAAE29FD-C3A6-46E4-BF94-132A4C4EE2E0}"/>
          </ac:spMkLst>
        </pc:spChg>
        <pc:graphicFrameChg chg="mod">
          <ac:chgData name="Harsin, Joshua David" userId="f75075c6-5e0c-4e05-b139-63d9e83b19d6" providerId="ADAL" clId="{7E5A772A-C7C4-44C9-BAC6-4842771DA885}" dt="2021-11-03T18:48:03.334" v="630" actId="403"/>
          <ac:graphicFrameMkLst>
            <pc:docMk/>
            <pc:sldMk cId="1150579628" sldId="682"/>
            <ac:graphicFrameMk id="4" creationId="{AF97B2A6-652C-9345-9705-15DA2DB8D55F}"/>
          </ac:graphicFrameMkLst>
        </pc:graphicFrameChg>
      </pc:sldChg>
      <pc:sldChg chg="addSp delSp modSp mod delDesignElem">
        <pc:chgData name="Harsin, Joshua David" userId="f75075c6-5e0c-4e05-b139-63d9e83b19d6" providerId="ADAL" clId="{7E5A772A-C7C4-44C9-BAC6-4842771DA885}" dt="2021-11-03T20:19:32.960" v="3150" actId="20577"/>
        <pc:sldMkLst>
          <pc:docMk/>
          <pc:sldMk cId="1896988617" sldId="683"/>
        </pc:sldMkLst>
        <pc:spChg chg="add del">
          <ac:chgData name="Harsin, Joshua David" userId="f75075c6-5e0c-4e05-b139-63d9e83b19d6" providerId="ADAL" clId="{7E5A772A-C7C4-44C9-BAC6-4842771DA885}" dt="2021-11-03T14:26:59.585" v="49"/>
          <ac:spMkLst>
            <pc:docMk/>
            <pc:sldMk cId="1896988617" sldId="683"/>
            <ac:spMk id="18" creationId="{7EE378F3-9642-471B-8215-AA32884221B4}"/>
          </ac:spMkLst>
        </pc:spChg>
        <pc:spChg chg="add del">
          <ac:chgData name="Harsin, Joshua David" userId="f75075c6-5e0c-4e05-b139-63d9e83b19d6" providerId="ADAL" clId="{7E5A772A-C7C4-44C9-BAC6-4842771DA885}" dt="2021-11-03T14:26:59.585" v="49"/>
          <ac:spMkLst>
            <pc:docMk/>
            <pc:sldMk cId="1896988617" sldId="683"/>
            <ac:spMk id="20" creationId="{26405F82-F7FB-4124-AE2B-3D69A007C129}"/>
          </ac:spMkLst>
        </pc:spChg>
        <pc:spChg chg="add del">
          <ac:chgData name="Harsin, Joshua David" userId="f75075c6-5e0c-4e05-b139-63d9e83b19d6" providerId="ADAL" clId="{7E5A772A-C7C4-44C9-BAC6-4842771DA885}" dt="2021-11-03T14:26:59.585" v="49"/>
          <ac:spMkLst>
            <pc:docMk/>
            <pc:sldMk cId="1896988617" sldId="683"/>
            <ac:spMk id="22" creationId="{AAAE29FD-C3A6-46E4-BF94-132A4C4EE2E0}"/>
          </ac:spMkLst>
        </pc:spChg>
        <pc:graphicFrameChg chg="mod">
          <ac:chgData name="Harsin, Joshua David" userId="f75075c6-5e0c-4e05-b139-63d9e83b19d6" providerId="ADAL" clId="{7E5A772A-C7C4-44C9-BAC6-4842771DA885}" dt="2021-11-03T20:19:32.960" v="3150" actId="20577"/>
          <ac:graphicFrameMkLst>
            <pc:docMk/>
            <pc:sldMk cId="1896988617" sldId="683"/>
            <ac:graphicFrameMk id="4" creationId="{2CF88C7A-3DD0-4BD1-99E1-69D80D19DDD3}"/>
          </ac:graphicFrameMkLst>
        </pc:graphicFrameChg>
      </pc:sldChg>
      <pc:sldChg chg="addSp delSp modSp mod delDesignElem">
        <pc:chgData name="Harsin, Joshua David" userId="f75075c6-5e0c-4e05-b139-63d9e83b19d6" providerId="ADAL" clId="{7E5A772A-C7C4-44C9-BAC6-4842771DA885}" dt="2021-11-03T20:25:16.748" v="3347" actId="20577"/>
        <pc:sldMkLst>
          <pc:docMk/>
          <pc:sldMk cId="1421809262" sldId="684"/>
        </pc:sldMkLst>
        <pc:spChg chg="mod">
          <ac:chgData name="Harsin, Joshua David" userId="f75075c6-5e0c-4e05-b139-63d9e83b19d6" providerId="ADAL" clId="{7E5A772A-C7C4-44C9-BAC6-4842771DA885}" dt="2021-11-03T20:25:16.748" v="3347" actId="20577"/>
          <ac:spMkLst>
            <pc:docMk/>
            <pc:sldMk cId="1421809262" sldId="684"/>
            <ac:spMk id="3" creationId="{FBBC8ADE-D15E-4360-8AB6-9EEC56484B2F}"/>
          </ac:spMkLst>
        </pc:spChg>
        <pc:spChg chg="add del">
          <ac:chgData name="Harsin, Joshua David" userId="f75075c6-5e0c-4e05-b139-63d9e83b19d6" providerId="ADAL" clId="{7E5A772A-C7C4-44C9-BAC6-4842771DA885}" dt="2021-11-03T14:26:59.585" v="49"/>
          <ac:spMkLst>
            <pc:docMk/>
            <pc:sldMk cId="1421809262" sldId="684"/>
            <ac:spMk id="9" creationId="{44CC594A-A820-450F-B363-C19201FCFEC6}"/>
          </ac:spMkLst>
        </pc:spChg>
        <pc:spChg chg="add del">
          <ac:chgData name="Harsin, Joshua David" userId="f75075c6-5e0c-4e05-b139-63d9e83b19d6" providerId="ADAL" clId="{7E5A772A-C7C4-44C9-BAC6-4842771DA885}" dt="2021-11-03T14:26:59.585" v="49"/>
          <ac:spMkLst>
            <pc:docMk/>
            <pc:sldMk cId="1421809262" sldId="684"/>
            <ac:spMk id="11" creationId="{59FAB3DA-E9ED-4574-ABCC-378BC0FF1BBC}"/>
          </ac:spMkLst>
        </pc:spChg>
        <pc:spChg chg="add del">
          <ac:chgData name="Harsin, Joshua David" userId="f75075c6-5e0c-4e05-b139-63d9e83b19d6" providerId="ADAL" clId="{7E5A772A-C7C4-44C9-BAC6-4842771DA885}" dt="2021-11-03T14:26:59.585" v="49"/>
          <ac:spMkLst>
            <pc:docMk/>
            <pc:sldMk cId="1421809262" sldId="684"/>
            <ac:spMk id="13" creationId="{53B8D6B0-55D6-48DC-86D8-FD95D5F118AB}"/>
          </ac:spMkLst>
        </pc:spChg>
        <pc:graphicFrameChg chg="add del mod">
          <ac:chgData name="Harsin, Joshua David" userId="f75075c6-5e0c-4e05-b139-63d9e83b19d6" providerId="ADAL" clId="{7E5A772A-C7C4-44C9-BAC6-4842771DA885}" dt="2021-11-03T18:01:49.139" v="137" actId="478"/>
          <ac:graphicFrameMkLst>
            <pc:docMk/>
            <pc:sldMk cId="1421809262" sldId="684"/>
            <ac:graphicFrameMk id="10" creationId="{AF11A5DA-2A4D-4801-B7CF-4949D3D71C28}"/>
          </ac:graphicFrameMkLst>
        </pc:graphicFrameChg>
        <pc:graphicFrameChg chg="mod">
          <ac:chgData name="Harsin, Joshua David" userId="f75075c6-5e0c-4e05-b139-63d9e83b19d6" providerId="ADAL" clId="{7E5A772A-C7C4-44C9-BAC6-4842771DA885}" dt="2021-11-03T20:22:08.835" v="3174" actId="20577"/>
          <ac:graphicFrameMkLst>
            <pc:docMk/>
            <pc:sldMk cId="1421809262" sldId="684"/>
            <ac:graphicFrameMk id="12" creationId="{6909E78E-6053-4AC3-BA37-C5320DD8FC88}"/>
          </ac:graphicFrameMkLst>
        </pc:graphicFrameChg>
        <pc:graphicFrameChg chg="add del mod">
          <ac:chgData name="Harsin, Joshua David" userId="f75075c6-5e0c-4e05-b139-63d9e83b19d6" providerId="ADAL" clId="{7E5A772A-C7C4-44C9-BAC6-4842771DA885}" dt="2021-11-03T18:14:21.222" v="199" actId="478"/>
          <ac:graphicFrameMkLst>
            <pc:docMk/>
            <pc:sldMk cId="1421809262" sldId="684"/>
            <ac:graphicFrameMk id="14" creationId="{AF11A5DA-2A4D-4801-B7CF-4949D3D71C28}"/>
          </ac:graphicFrameMkLst>
        </pc:graphicFrameChg>
        <pc:graphicFrameChg chg="add mod">
          <ac:chgData name="Harsin, Joshua David" userId="f75075c6-5e0c-4e05-b139-63d9e83b19d6" providerId="ADAL" clId="{7E5A772A-C7C4-44C9-BAC6-4842771DA885}" dt="2021-11-03T20:22:12.696" v="3190" actId="20577"/>
          <ac:graphicFrameMkLst>
            <pc:docMk/>
            <pc:sldMk cId="1421809262" sldId="684"/>
            <ac:graphicFrameMk id="15" creationId="{AF11A5DA-2A4D-4801-B7CF-4949D3D71C28}"/>
          </ac:graphicFrameMkLst>
        </pc:graphicFrameChg>
        <pc:picChg chg="del">
          <ac:chgData name="Harsin, Joshua David" userId="f75075c6-5e0c-4e05-b139-63d9e83b19d6" providerId="ADAL" clId="{7E5A772A-C7C4-44C9-BAC6-4842771DA885}" dt="2021-11-03T18:01:28.226" v="134" actId="478"/>
          <ac:picMkLst>
            <pc:docMk/>
            <pc:sldMk cId="1421809262" sldId="684"/>
            <ac:picMk id="7" creationId="{80E58F38-D8D1-4173-A188-2B5807A0D6C4}"/>
          </ac:picMkLst>
        </pc:picChg>
      </pc:sldChg>
      <pc:sldChg chg="addSp delSp modSp mod delDesignElem">
        <pc:chgData name="Harsin, Joshua David" userId="f75075c6-5e0c-4e05-b139-63d9e83b19d6" providerId="ADAL" clId="{7E5A772A-C7C4-44C9-BAC6-4842771DA885}" dt="2021-11-03T20:25:27.701" v="3365" actId="20577"/>
        <pc:sldMkLst>
          <pc:docMk/>
          <pc:sldMk cId="2530640499" sldId="685"/>
        </pc:sldMkLst>
        <pc:spChg chg="add del mod">
          <ac:chgData name="Harsin, Joshua David" userId="f75075c6-5e0c-4e05-b139-63d9e83b19d6" providerId="ADAL" clId="{7E5A772A-C7C4-44C9-BAC6-4842771DA885}" dt="2021-11-03T18:18:55.485" v="236" actId="478"/>
          <ac:spMkLst>
            <pc:docMk/>
            <pc:sldMk cId="2530640499" sldId="685"/>
            <ac:spMk id="5" creationId="{2D83D19B-F75E-4F51-86F8-B08F28D69BE1}"/>
          </ac:spMkLst>
        </pc:spChg>
        <pc:spChg chg="add del">
          <ac:chgData name="Harsin, Joshua David" userId="f75075c6-5e0c-4e05-b139-63d9e83b19d6" providerId="ADAL" clId="{7E5A772A-C7C4-44C9-BAC6-4842771DA885}" dt="2021-11-03T14:26:59.585" v="49"/>
          <ac:spMkLst>
            <pc:docMk/>
            <pc:sldMk cId="2530640499" sldId="685"/>
            <ac:spMk id="9" creationId="{FB5993E2-C02B-4335-ABA5-D8EC465551E3}"/>
          </ac:spMkLst>
        </pc:spChg>
        <pc:spChg chg="add del">
          <ac:chgData name="Harsin, Joshua David" userId="f75075c6-5e0c-4e05-b139-63d9e83b19d6" providerId="ADAL" clId="{7E5A772A-C7C4-44C9-BAC6-4842771DA885}" dt="2021-11-03T14:26:59.585" v="49"/>
          <ac:spMkLst>
            <pc:docMk/>
            <pc:sldMk cId="2530640499" sldId="685"/>
            <ac:spMk id="11" creationId="{C0B801A2-5622-4BE8-9AD2-C337A2CD0022}"/>
          </ac:spMkLst>
        </pc:spChg>
        <pc:spChg chg="add del">
          <ac:chgData name="Harsin, Joshua David" userId="f75075c6-5e0c-4e05-b139-63d9e83b19d6" providerId="ADAL" clId="{7E5A772A-C7C4-44C9-BAC6-4842771DA885}" dt="2021-11-03T14:26:59.585" v="49"/>
          <ac:spMkLst>
            <pc:docMk/>
            <pc:sldMk cId="2530640499" sldId="685"/>
            <ac:spMk id="13" creationId="{B7AF614F-5BC3-4086-99F5-B87C5847A071}"/>
          </ac:spMkLst>
        </pc:spChg>
        <pc:graphicFrameChg chg="del mod">
          <ac:chgData name="Harsin, Joshua David" userId="f75075c6-5e0c-4e05-b139-63d9e83b19d6" providerId="ADAL" clId="{7E5A772A-C7C4-44C9-BAC6-4842771DA885}" dt="2021-11-03T18:18:52.875" v="235" actId="478"/>
          <ac:graphicFrameMkLst>
            <pc:docMk/>
            <pc:sldMk cId="2530640499" sldId="685"/>
            <ac:graphicFrameMk id="4" creationId="{FB613939-65A3-4954-9903-B5B42A314BA1}"/>
          </ac:graphicFrameMkLst>
        </pc:graphicFrameChg>
        <pc:graphicFrameChg chg="add mod">
          <ac:chgData name="Harsin, Joshua David" userId="f75075c6-5e0c-4e05-b139-63d9e83b19d6" providerId="ADAL" clId="{7E5A772A-C7C4-44C9-BAC6-4842771DA885}" dt="2021-11-03T20:25:27.701" v="3365" actId="20577"/>
          <ac:graphicFrameMkLst>
            <pc:docMk/>
            <pc:sldMk cId="2530640499" sldId="685"/>
            <ac:graphicFrameMk id="7" creationId="{FB613939-65A3-4954-9903-B5B42A314BA1}"/>
          </ac:graphicFrameMkLst>
        </pc:graphicFrameChg>
      </pc:sldChg>
      <pc:sldChg chg="modSp mod">
        <pc:chgData name="Harsin, Joshua David" userId="f75075c6-5e0c-4e05-b139-63d9e83b19d6" providerId="ADAL" clId="{7E5A772A-C7C4-44C9-BAC6-4842771DA885}" dt="2021-11-03T20:27:25.759" v="3366" actId="207"/>
        <pc:sldMkLst>
          <pc:docMk/>
          <pc:sldMk cId="2159325575" sldId="686"/>
        </pc:sldMkLst>
        <pc:spChg chg="mod">
          <ac:chgData name="Harsin, Joshua David" userId="f75075c6-5e0c-4e05-b139-63d9e83b19d6" providerId="ADAL" clId="{7E5A772A-C7C4-44C9-BAC6-4842771DA885}" dt="2021-11-03T20:27:25.759" v="3366" actId="207"/>
          <ac:spMkLst>
            <pc:docMk/>
            <pc:sldMk cId="2159325575" sldId="686"/>
            <ac:spMk id="3" creationId="{B6E88F59-CCF7-4F42-8D97-DBA7CA5C10D2}"/>
          </ac:spMkLst>
        </pc:spChg>
      </pc:sldChg>
      <pc:sldChg chg="addSp delSp modSp mod delDesignElem">
        <pc:chgData name="Harsin, Joshua David" userId="f75075c6-5e0c-4e05-b139-63d9e83b19d6" providerId="ADAL" clId="{7E5A772A-C7C4-44C9-BAC6-4842771DA885}" dt="2021-11-03T20:28:48.314" v="3377" actId="20577"/>
        <pc:sldMkLst>
          <pc:docMk/>
          <pc:sldMk cId="516522985" sldId="687"/>
        </pc:sldMkLst>
        <pc:spChg chg="mod">
          <ac:chgData name="Harsin, Joshua David" userId="f75075c6-5e0c-4e05-b139-63d9e83b19d6" providerId="ADAL" clId="{7E5A772A-C7C4-44C9-BAC6-4842771DA885}" dt="2021-11-03T14:26:55.319" v="47"/>
          <ac:spMkLst>
            <pc:docMk/>
            <pc:sldMk cId="516522985" sldId="687"/>
            <ac:spMk id="3" creationId="{EB445DDB-F755-47F6-836A-2ABF1483E36C}"/>
          </ac:spMkLst>
        </pc:spChg>
        <pc:spChg chg="add del">
          <ac:chgData name="Harsin, Joshua David" userId="f75075c6-5e0c-4e05-b139-63d9e83b19d6" providerId="ADAL" clId="{7E5A772A-C7C4-44C9-BAC6-4842771DA885}" dt="2021-11-03T14:26:59.585" v="49"/>
          <ac:spMkLst>
            <pc:docMk/>
            <pc:sldMk cId="516522985" sldId="687"/>
            <ac:spMk id="18" creationId="{7EE378F3-9642-471B-8215-AA32884221B4}"/>
          </ac:spMkLst>
        </pc:spChg>
        <pc:spChg chg="add del">
          <ac:chgData name="Harsin, Joshua David" userId="f75075c6-5e0c-4e05-b139-63d9e83b19d6" providerId="ADAL" clId="{7E5A772A-C7C4-44C9-BAC6-4842771DA885}" dt="2021-11-03T14:26:59.585" v="49"/>
          <ac:spMkLst>
            <pc:docMk/>
            <pc:sldMk cId="516522985" sldId="687"/>
            <ac:spMk id="20" creationId="{26405F82-F7FB-4124-AE2B-3D69A007C129}"/>
          </ac:spMkLst>
        </pc:spChg>
        <pc:spChg chg="add del">
          <ac:chgData name="Harsin, Joshua David" userId="f75075c6-5e0c-4e05-b139-63d9e83b19d6" providerId="ADAL" clId="{7E5A772A-C7C4-44C9-BAC6-4842771DA885}" dt="2021-11-03T14:26:59.585" v="49"/>
          <ac:spMkLst>
            <pc:docMk/>
            <pc:sldMk cId="516522985" sldId="687"/>
            <ac:spMk id="22" creationId="{AAAE29FD-C3A6-46E4-BF94-132A4C4EE2E0}"/>
          </ac:spMkLst>
        </pc:spChg>
        <pc:graphicFrameChg chg="mod">
          <ac:chgData name="Harsin, Joshua David" userId="f75075c6-5e0c-4e05-b139-63d9e83b19d6" providerId="ADAL" clId="{7E5A772A-C7C4-44C9-BAC6-4842771DA885}" dt="2021-11-03T20:28:48.314" v="3377" actId="20577"/>
          <ac:graphicFrameMkLst>
            <pc:docMk/>
            <pc:sldMk cId="516522985" sldId="687"/>
            <ac:graphicFrameMk id="4" creationId="{89ADB04B-9EF5-F94C-BF97-0DE2DE41FCC2}"/>
          </ac:graphicFrameMkLst>
        </pc:graphicFrameChg>
      </pc:sldChg>
      <pc:sldChg chg="modSp mod">
        <pc:chgData name="Harsin, Joshua David" userId="f75075c6-5e0c-4e05-b139-63d9e83b19d6" providerId="ADAL" clId="{7E5A772A-C7C4-44C9-BAC6-4842771DA885}" dt="2021-11-03T20:31:10.789" v="3397" actId="20577"/>
        <pc:sldMkLst>
          <pc:docMk/>
          <pc:sldMk cId="3649886278" sldId="688"/>
        </pc:sldMkLst>
        <pc:spChg chg="mod">
          <ac:chgData name="Harsin, Joshua David" userId="f75075c6-5e0c-4e05-b139-63d9e83b19d6" providerId="ADAL" clId="{7E5A772A-C7C4-44C9-BAC6-4842771DA885}" dt="2021-11-03T20:31:10.789" v="3397" actId="20577"/>
          <ac:spMkLst>
            <pc:docMk/>
            <pc:sldMk cId="3649886278" sldId="688"/>
            <ac:spMk id="3" creationId="{A015EC32-0783-4B11-B0DD-14848E6E7F17}"/>
          </ac:spMkLst>
        </pc:spChg>
      </pc:sldChg>
      <pc:sldChg chg="addSp delSp modSp mod delDesignElem modShow">
        <pc:chgData name="Harsin, Joshua David" userId="f75075c6-5e0c-4e05-b139-63d9e83b19d6" providerId="ADAL" clId="{7E5A772A-C7C4-44C9-BAC6-4842771DA885}" dt="2021-11-03T20:33:39.522" v="3409" actId="729"/>
        <pc:sldMkLst>
          <pc:docMk/>
          <pc:sldMk cId="3621610753" sldId="689"/>
        </pc:sldMkLst>
        <pc:spChg chg="add del">
          <ac:chgData name="Harsin, Joshua David" userId="f75075c6-5e0c-4e05-b139-63d9e83b19d6" providerId="ADAL" clId="{7E5A772A-C7C4-44C9-BAC6-4842771DA885}" dt="2021-11-03T14:26:59.585" v="49"/>
          <ac:spMkLst>
            <pc:docMk/>
            <pc:sldMk cId="3621610753" sldId="689"/>
            <ac:spMk id="18" creationId="{7EE378F3-9642-471B-8215-AA32884221B4}"/>
          </ac:spMkLst>
        </pc:spChg>
        <pc:spChg chg="add del">
          <ac:chgData name="Harsin, Joshua David" userId="f75075c6-5e0c-4e05-b139-63d9e83b19d6" providerId="ADAL" clId="{7E5A772A-C7C4-44C9-BAC6-4842771DA885}" dt="2021-11-03T14:26:59.585" v="49"/>
          <ac:spMkLst>
            <pc:docMk/>
            <pc:sldMk cId="3621610753" sldId="689"/>
            <ac:spMk id="20" creationId="{26405F82-F7FB-4124-AE2B-3D69A007C129}"/>
          </ac:spMkLst>
        </pc:spChg>
        <pc:spChg chg="add del">
          <ac:chgData name="Harsin, Joshua David" userId="f75075c6-5e0c-4e05-b139-63d9e83b19d6" providerId="ADAL" clId="{7E5A772A-C7C4-44C9-BAC6-4842771DA885}" dt="2021-11-03T14:26:59.585" v="49"/>
          <ac:spMkLst>
            <pc:docMk/>
            <pc:sldMk cId="3621610753" sldId="689"/>
            <ac:spMk id="22" creationId="{AAAE29FD-C3A6-46E4-BF94-132A4C4EE2E0}"/>
          </ac:spMkLst>
        </pc:spChg>
        <pc:graphicFrameChg chg="mod">
          <ac:chgData name="Harsin, Joshua David" userId="f75075c6-5e0c-4e05-b139-63d9e83b19d6" providerId="ADAL" clId="{7E5A772A-C7C4-44C9-BAC6-4842771DA885}" dt="2021-11-03T20:31:45.303" v="3408" actId="20577"/>
          <ac:graphicFrameMkLst>
            <pc:docMk/>
            <pc:sldMk cId="3621610753" sldId="689"/>
            <ac:graphicFrameMk id="4" creationId="{C47C70B3-DDA5-274D-B4FA-CDF8E2FAD44C}"/>
          </ac:graphicFrameMkLst>
        </pc:graphicFrameChg>
      </pc:sldChg>
      <pc:sldChg chg="addSp delSp modSp mod delDesignElem">
        <pc:chgData name="Harsin, Joshua David" userId="f75075c6-5e0c-4e05-b139-63d9e83b19d6" providerId="ADAL" clId="{7E5A772A-C7C4-44C9-BAC6-4842771DA885}" dt="2021-11-03T19:37:36.755" v="2796" actId="403"/>
        <pc:sldMkLst>
          <pc:docMk/>
          <pc:sldMk cId="2187139374" sldId="690"/>
        </pc:sldMkLst>
        <pc:spChg chg="mod">
          <ac:chgData name="Harsin, Joshua David" userId="f75075c6-5e0c-4e05-b139-63d9e83b19d6" providerId="ADAL" clId="{7E5A772A-C7C4-44C9-BAC6-4842771DA885}" dt="2021-11-03T14:26:55.319" v="47"/>
          <ac:spMkLst>
            <pc:docMk/>
            <pc:sldMk cId="2187139374" sldId="690"/>
            <ac:spMk id="3" creationId="{2E2E81F8-FBCE-43ED-9BB0-E71CFBED7988}"/>
          </ac:spMkLst>
        </pc:spChg>
        <pc:spChg chg="add del">
          <ac:chgData name="Harsin, Joshua David" userId="f75075c6-5e0c-4e05-b139-63d9e83b19d6" providerId="ADAL" clId="{7E5A772A-C7C4-44C9-BAC6-4842771DA885}" dt="2021-11-03T14:26:59.585" v="49"/>
          <ac:spMkLst>
            <pc:docMk/>
            <pc:sldMk cId="2187139374" sldId="690"/>
            <ac:spMk id="22" creationId="{7EE378F3-9642-471B-8215-AA32884221B4}"/>
          </ac:spMkLst>
        </pc:spChg>
        <pc:spChg chg="add del">
          <ac:chgData name="Harsin, Joshua David" userId="f75075c6-5e0c-4e05-b139-63d9e83b19d6" providerId="ADAL" clId="{7E5A772A-C7C4-44C9-BAC6-4842771DA885}" dt="2021-11-03T14:26:59.585" v="49"/>
          <ac:spMkLst>
            <pc:docMk/>
            <pc:sldMk cId="2187139374" sldId="690"/>
            <ac:spMk id="24" creationId="{26405F82-F7FB-4124-AE2B-3D69A007C129}"/>
          </ac:spMkLst>
        </pc:spChg>
        <pc:spChg chg="add del">
          <ac:chgData name="Harsin, Joshua David" userId="f75075c6-5e0c-4e05-b139-63d9e83b19d6" providerId="ADAL" clId="{7E5A772A-C7C4-44C9-BAC6-4842771DA885}" dt="2021-11-03T14:26:59.585" v="49"/>
          <ac:spMkLst>
            <pc:docMk/>
            <pc:sldMk cId="2187139374" sldId="690"/>
            <ac:spMk id="26" creationId="{AAAE29FD-C3A6-46E4-BF94-132A4C4EE2E0}"/>
          </ac:spMkLst>
        </pc:spChg>
        <pc:graphicFrameChg chg="mod">
          <ac:chgData name="Harsin, Joshua David" userId="f75075c6-5e0c-4e05-b139-63d9e83b19d6" providerId="ADAL" clId="{7E5A772A-C7C4-44C9-BAC6-4842771DA885}" dt="2021-11-03T19:37:36.755" v="2796" actId="403"/>
          <ac:graphicFrameMkLst>
            <pc:docMk/>
            <pc:sldMk cId="2187139374" sldId="690"/>
            <ac:graphicFrameMk id="4" creationId="{0EA33504-A6D3-8041-ADD4-BA607FE7F459}"/>
          </ac:graphicFrameMkLst>
        </pc:graphicFrameChg>
      </pc:sldChg>
      <pc:sldChg chg="modSp mod">
        <pc:chgData name="Harsin, Joshua David" userId="f75075c6-5e0c-4e05-b139-63d9e83b19d6" providerId="ADAL" clId="{7E5A772A-C7C4-44C9-BAC6-4842771DA885}" dt="2021-11-03T20:35:49.387" v="3416" actId="20577"/>
        <pc:sldMkLst>
          <pc:docMk/>
          <pc:sldMk cId="3499035842" sldId="692"/>
        </pc:sldMkLst>
        <pc:spChg chg="mod">
          <ac:chgData name="Harsin, Joshua David" userId="f75075c6-5e0c-4e05-b139-63d9e83b19d6" providerId="ADAL" clId="{7E5A772A-C7C4-44C9-BAC6-4842771DA885}" dt="2021-11-03T20:35:49.387" v="3416" actId="20577"/>
          <ac:spMkLst>
            <pc:docMk/>
            <pc:sldMk cId="3499035842" sldId="692"/>
            <ac:spMk id="3" creationId="{44CB59F8-C91E-4FAC-BF38-0CBEDC72043F}"/>
          </ac:spMkLst>
        </pc:spChg>
      </pc:sldChg>
      <pc:sldChg chg="addSp delSp modSp delDesignElem">
        <pc:chgData name="Harsin, Joshua David" userId="f75075c6-5e0c-4e05-b139-63d9e83b19d6" providerId="ADAL" clId="{7E5A772A-C7C4-44C9-BAC6-4842771DA885}" dt="2021-11-03T20:39:08.391" v="3420" actId="403"/>
        <pc:sldMkLst>
          <pc:docMk/>
          <pc:sldMk cId="2897948199" sldId="693"/>
        </pc:sldMkLst>
        <pc:spChg chg="add del">
          <ac:chgData name="Harsin, Joshua David" userId="f75075c6-5e0c-4e05-b139-63d9e83b19d6" providerId="ADAL" clId="{7E5A772A-C7C4-44C9-BAC6-4842771DA885}" dt="2021-11-03T14:26:59.585" v="49"/>
          <ac:spMkLst>
            <pc:docMk/>
            <pc:sldMk cId="2897948199" sldId="693"/>
            <ac:spMk id="9" creationId="{7EE378F3-9642-471B-8215-AA32884221B4}"/>
          </ac:spMkLst>
        </pc:spChg>
        <pc:spChg chg="add del">
          <ac:chgData name="Harsin, Joshua David" userId="f75075c6-5e0c-4e05-b139-63d9e83b19d6" providerId="ADAL" clId="{7E5A772A-C7C4-44C9-BAC6-4842771DA885}" dt="2021-11-03T14:26:59.585" v="49"/>
          <ac:spMkLst>
            <pc:docMk/>
            <pc:sldMk cId="2897948199" sldId="693"/>
            <ac:spMk id="11" creationId="{26405F82-F7FB-4124-AE2B-3D69A007C129}"/>
          </ac:spMkLst>
        </pc:spChg>
        <pc:spChg chg="add del">
          <ac:chgData name="Harsin, Joshua David" userId="f75075c6-5e0c-4e05-b139-63d9e83b19d6" providerId="ADAL" clId="{7E5A772A-C7C4-44C9-BAC6-4842771DA885}" dt="2021-11-03T14:26:59.585" v="49"/>
          <ac:spMkLst>
            <pc:docMk/>
            <pc:sldMk cId="2897948199" sldId="693"/>
            <ac:spMk id="13" creationId="{AAAE29FD-C3A6-46E4-BF94-132A4C4EE2E0}"/>
          </ac:spMkLst>
        </pc:spChg>
        <pc:graphicFrameChg chg="mod">
          <ac:chgData name="Harsin, Joshua David" userId="f75075c6-5e0c-4e05-b139-63d9e83b19d6" providerId="ADAL" clId="{7E5A772A-C7C4-44C9-BAC6-4842771DA885}" dt="2021-11-03T20:39:08.391" v="3420" actId="403"/>
          <ac:graphicFrameMkLst>
            <pc:docMk/>
            <pc:sldMk cId="2897948199" sldId="693"/>
            <ac:graphicFrameMk id="4" creationId="{FED7D895-CACA-D74F-AFD3-7620B0D0B0FE}"/>
          </ac:graphicFrameMkLst>
        </pc:graphicFrameChg>
      </pc:sldChg>
      <pc:sldChg chg="addSp delSp modSp mod delDesignElem">
        <pc:chgData name="Harsin, Joshua David" userId="f75075c6-5e0c-4e05-b139-63d9e83b19d6" providerId="ADAL" clId="{7E5A772A-C7C4-44C9-BAC6-4842771DA885}" dt="2021-11-03T20:39:48.543" v="3432" actId="20577"/>
        <pc:sldMkLst>
          <pc:docMk/>
          <pc:sldMk cId="1713615449" sldId="694"/>
        </pc:sldMkLst>
        <pc:spChg chg="mod">
          <ac:chgData name="Harsin, Joshua David" userId="f75075c6-5e0c-4e05-b139-63d9e83b19d6" providerId="ADAL" clId="{7E5A772A-C7C4-44C9-BAC6-4842771DA885}" dt="2021-11-03T14:26:55.319" v="47"/>
          <ac:spMkLst>
            <pc:docMk/>
            <pc:sldMk cId="1713615449" sldId="694"/>
            <ac:spMk id="3" creationId="{6B3950DC-9E01-4C09-926A-5E49F99EA9C7}"/>
          </ac:spMkLst>
        </pc:spChg>
        <pc:spChg chg="add del">
          <ac:chgData name="Harsin, Joshua David" userId="f75075c6-5e0c-4e05-b139-63d9e83b19d6" providerId="ADAL" clId="{7E5A772A-C7C4-44C9-BAC6-4842771DA885}" dt="2021-11-03T14:26:59.585" v="49"/>
          <ac:spMkLst>
            <pc:docMk/>
            <pc:sldMk cId="1713615449" sldId="694"/>
            <ac:spMk id="9" creationId="{7EE378F3-9642-471B-8215-AA32884221B4}"/>
          </ac:spMkLst>
        </pc:spChg>
        <pc:spChg chg="add del">
          <ac:chgData name="Harsin, Joshua David" userId="f75075c6-5e0c-4e05-b139-63d9e83b19d6" providerId="ADAL" clId="{7E5A772A-C7C4-44C9-BAC6-4842771DA885}" dt="2021-11-03T14:26:59.585" v="49"/>
          <ac:spMkLst>
            <pc:docMk/>
            <pc:sldMk cId="1713615449" sldId="694"/>
            <ac:spMk id="11" creationId="{26405F82-F7FB-4124-AE2B-3D69A007C129}"/>
          </ac:spMkLst>
        </pc:spChg>
        <pc:spChg chg="add del">
          <ac:chgData name="Harsin, Joshua David" userId="f75075c6-5e0c-4e05-b139-63d9e83b19d6" providerId="ADAL" clId="{7E5A772A-C7C4-44C9-BAC6-4842771DA885}" dt="2021-11-03T14:26:59.585" v="49"/>
          <ac:spMkLst>
            <pc:docMk/>
            <pc:sldMk cId="1713615449" sldId="694"/>
            <ac:spMk id="13" creationId="{AAAE29FD-C3A6-46E4-BF94-132A4C4EE2E0}"/>
          </ac:spMkLst>
        </pc:spChg>
        <pc:graphicFrameChg chg="mod">
          <ac:chgData name="Harsin, Joshua David" userId="f75075c6-5e0c-4e05-b139-63d9e83b19d6" providerId="ADAL" clId="{7E5A772A-C7C4-44C9-BAC6-4842771DA885}" dt="2021-11-03T20:39:48.543" v="3432" actId="20577"/>
          <ac:graphicFrameMkLst>
            <pc:docMk/>
            <pc:sldMk cId="1713615449" sldId="694"/>
            <ac:graphicFrameMk id="4" creationId="{20FE9251-0CA9-B246-B76C-CBB95997B0FD}"/>
          </ac:graphicFrameMkLst>
        </pc:graphicFrameChg>
      </pc:sldChg>
      <pc:sldChg chg="modSp mod">
        <pc:chgData name="Harsin, Joshua David" userId="f75075c6-5e0c-4e05-b139-63d9e83b19d6" providerId="ADAL" clId="{7E5A772A-C7C4-44C9-BAC6-4842771DA885}" dt="2021-11-03T20:41:46.147" v="3434" actId="5793"/>
        <pc:sldMkLst>
          <pc:docMk/>
          <pc:sldMk cId="2660766966" sldId="695"/>
        </pc:sldMkLst>
        <pc:spChg chg="mod">
          <ac:chgData name="Harsin, Joshua David" userId="f75075c6-5e0c-4e05-b139-63d9e83b19d6" providerId="ADAL" clId="{7E5A772A-C7C4-44C9-BAC6-4842771DA885}" dt="2021-11-03T20:41:46.147" v="3434" actId="5793"/>
          <ac:spMkLst>
            <pc:docMk/>
            <pc:sldMk cId="2660766966" sldId="695"/>
            <ac:spMk id="3" creationId="{54BAEDCA-2BE8-46FF-A866-E46E7AFF98C2}"/>
          </ac:spMkLst>
        </pc:spChg>
      </pc:sldChg>
      <pc:sldChg chg="addSp delSp modSp mod delDesignElem">
        <pc:chgData name="Harsin, Joshua David" userId="f75075c6-5e0c-4e05-b139-63d9e83b19d6" providerId="ADAL" clId="{7E5A772A-C7C4-44C9-BAC6-4842771DA885}" dt="2021-11-03T20:43:21.715" v="3464" actId="403"/>
        <pc:sldMkLst>
          <pc:docMk/>
          <pc:sldMk cId="235977016" sldId="696"/>
        </pc:sldMkLst>
        <pc:spChg chg="mod">
          <ac:chgData name="Harsin, Joshua David" userId="f75075c6-5e0c-4e05-b139-63d9e83b19d6" providerId="ADAL" clId="{7E5A772A-C7C4-44C9-BAC6-4842771DA885}" dt="2021-11-03T20:43:21.715" v="3464" actId="403"/>
          <ac:spMkLst>
            <pc:docMk/>
            <pc:sldMk cId="235977016" sldId="696"/>
            <ac:spMk id="3" creationId="{4CF989AB-F1A9-499D-A608-14BF8F620E06}"/>
          </ac:spMkLst>
        </pc:spChg>
        <pc:spChg chg="add del">
          <ac:chgData name="Harsin, Joshua David" userId="f75075c6-5e0c-4e05-b139-63d9e83b19d6" providerId="ADAL" clId="{7E5A772A-C7C4-44C9-BAC6-4842771DA885}" dt="2021-11-03T14:26:59.585" v="49"/>
          <ac:spMkLst>
            <pc:docMk/>
            <pc:sldMk cId="235977016" sldId="696"/>
            <ac:spMk id="9" creationId="{7EE378F3-9642-471B-8215-AA32884221B4}"/>
          </ac:spMkLst>
        </pc:spChg>
        <pc:spChg chg="add del">
          <ac:chgData name="Harsin, Joshua David" userId="f75075c6-5e0c-4e05-b139-63d9e83b19d6" providerId="ADAL" clId="{7E5A772A-C7C4-44C9-BAC6-4842771DA885}" dt="2021-11-03T14:26:59.585" v="49"/>
          <ac:spMkLst>
            <pc:docMk/>
            <pc:sldMk cId="235977016" sldId="696"/>
            <ac:spMk id="11" creationId="{26405F82-F7FB-4124-AE2B-3D69A007C129}"/>
          </ac:spMkLst>
        </pc:spChg>
        <pc:spChg chg="add del">
          <ac:chgData name="Harsin, Joshua David" userId="f75075c6-5e0c-4e05-b139-63d9e83b19d6" providerId="ADAL" clId="{7E5A772A-C7C4-44C9-BAC6-4842771DA885}" dt="2021-11-03T14:26:59.585" v="49"/>
          <ac:spMkLst>
            <pc:docMk/>
            <pc:sldMk cId="235977016" sldId="696"/>
            <ac:spMk id="13" creationId="{AAAE29FD-C3A6-46E4-BF94-132A4C4EE2E0}"/>
          </ac:spMkLst>
        </pc:spChg>
        <pc:graphicFrameChg chg="mod">
          <ac:chgData name="Harsin, Joshua David" userId="f75075c6-5e0c-4e05-b139-63d9e83b19d6" providerId="ADAL" clId="{7E5A772A-C7C4-44C9-BAC6-4842771DA885}" dt="2021-11-03T20:42:35.943" v="3445" actId="20577"/>
          <ac:graphicFrameMkLst>
            <pc:docMk/>
            <pc:sldMk cId="235977016" sldId="696"/>
            <ac:graphicFrameMk id="4" creationId="{85E88B76-4808-024D-840D-0DBB0AD34844}"/>
          </ac:graphicFrameMkLst>
        </pc:graphicFrameChg>
      </pc:sldChg>
      <pc:sldChg chg="modSp mod">
        <pc:chgData name="Harsin, Joshua David" userId="f75075c6-5e0c-4e05-b139-63d9e83b19d6" providerId="ADAL" clId="{7E5A772A-C7C4-44C9-BAC6-4842771DA885}" dt="2021-11-03T20:45:48.595" v="3536" actId="27636"/>
        <pc:sldMkLst>
          <pc:docMk/>
          <pc:sldMk cId="148823279" sldId="697"/>
        </pc:sldMkLst>
        <pc:spChg chg="mod">
          <ac:chgData name="Harsin, Joshua David" userId="f75075c6-5e0c-4e05-b139-63d9e83b19d6" providerId="ADAL" clId="{7E5A772A-C7C4-44C9-BAC6-4842771DA885}" dt="2021-11-03T14:26:59.585" v="49"/>
          <ac:spMkLst>
            <pc:docMk/>
            <pc:sldMk cId="148823279" sldId="697"/>
            <ac:spMk id="2" creationId="{08608AC6-0FED-4AE5-9A08-4A79C00284FB}"/>
          </ac:spMkLst>
        </pc:spChg>
        <pc:spChg chg="mod">
          <ac:chgData name="Harsin, Joshua David" userId="f75075c6-5e0c-4e05-b139-63d9e83b19d6" providerId="ADAL" clId="{7E5A772A-C7C4-44C9-BAC6-4842771DA885}" dt="2021-11-03T20:45:48.595" v="3536" actId="27636"/>
          <ac:spMkLst>
            <pc:docMk/>
            <pc:sldMk cId="148823279" sldId="697"/>
            <ac:spMk id="3" creationId="{B0CA595E-AAAC-4868-8AFD-AA91A54DE786}"/>
          </ac:spMkLst>
        </pc:spChg>
      </pc:sldChg>
      <pc:sldChg chg="modSp mod ord">
        <pc:chgData name="Harsin, Joshua David" userId="f75075c6-5e0c-4e05-b139-63d9e83b19d6" providerId="ADAL" clId="{7E5A772A-C7C4-44C9-BAC6-4842771DA885}" dt="2021-11-03T20:46:36.846" v="3538"/>
        <pc:sldMkLst>
          <pc:docMk/>
          <pc:sldMk cId="2423566173" sldId="698"/>
        </pc:sldMkLst>
        <pc:spChg chg="mod">
          <ac:chgData name="Harsin, Joshua David" userId="f75075c6-5e0c-4e05-b139-63d9e83b19d6" providerId="ADAL" clId="{7E5A772A-C7C4-44C9-BAC6-4842771DA885}" dt="2021-11-03T19:54:59.503" v="3052" actId="404"/>
          <ac:spMkLst>
            <pc:docMk/>
            <pc:sldMk cId="2423566173" sldId="698"/>
            <ac:spMk id="3" creationId="{63D4E0FB-C535-470B-927B-C565AA27923E}"/>
          </ac:spMkLst>
        </pc:spChg>
      </pc:sldChg>
      <pc:sldChg chg="addSp delSp modSp delDesignElem">
        <pc:chgData name="Harsin, Joshua David" userId="f75075c6-5e0c-4e05-b139-63d9e83b19d6" providerId="ADAL" clId="{7E5A772A-C7C4-44C9-BAC6-4842771DA885}" dt="2021-11-03T19:06:39.589" v="1749" actId="403"/>
        <pc:sldMkLst>
          <pc:docMk/>
          <pc:sldMk cId="3946200620" sldId="699"/>
        </pc:sldMkLst>
        <pc:spChg chg="add del">
          <ac:chgData name="Harsin, Joshua David" userId="f75075c6-5e0c-4e05-b139-63d9e83b19d6" providerId="ADAL" clId="{7E5A772A-C7C4-44C9-BAC6-4842771DA885}" dt="2021-11-03T14:26:59.585" v="49"/>
          <ac:spMkLst>
            <pc:docMk/>
            <pc:sldMk cId="3946200620" sldId="699"/>
            <ac:spMk id="9" creationId="{7EE378F3-9642-471B-8215-AA32884221B4}"/>
          </ac:spMkLst>
        </pc:spChg>
        <pc:spChg chg="add del">
          <ac:chgData name="Harsin, Joshua David" userId="f75075c6-5e0c-4e05-b139-63d9e83b19d6" providerId="ADAL" clId="{7E5A772A-C7C4-44C9-BAC6-4842771DA885}" dt="2021-11-03T14:26:59.585" v="49"/>
          <ac:spMkLst>
            <pc:docMk/>
            <pc:sldMk cId="3946200620" sldId="699"/>
            <ac:spMk id="11" creationId="{26405F82-F7FB-4124-AE2B-3D69A007C129}"/>
          </ac:spMkLst>
        </pc:spChg>
        <pc:spChg chg="add del">
          <ac:chgData name="Harsin, Joshua David" userId="f75075c6-5e0c-4e05-b139-63d9e83b19d6" providerId="ADAL" clId="{7E5A772A-C7C4-44C9-BAC6-4842771DA885}" dt="2021-11-03T14:26:59.585" v="49"/>
          <ac:spMkLst>
            <pc:docMk/>
            <pc:sldMk cId="3946200620" sldId="699"/>
            <ac:spMk id="13" creationId="{AAAE29FD-C3A6-46E4-BF94-132A4C4EE2E0}"/>
          </ac:spMkLst>
        </pc:spChg>
        <pc:graphicFrameChg chg="mod">
          <ac:chgData name="Harsin, Joshua David" userId="f75075c6-5e0c-4e05-b139-63d9e83b19d6" providerId="ADAL" clId="{7E5A772A-C7C4-44C9-BAC6-4842771DA885}" dt="2021-11-03T19:06:39.589" v="1749" actId="403"/>
          <ac:graphicFrameMkLst>
            <pc:docMk/>
            <pc:sldMk cId="3946200620" sldId="699"/>
            <ac:graphicFrameMk id="4" creationId="{FCE4C70D-DFC9-4B4E-8108-8FBE4BFF66E7}"/>
          </ac:graphicFrameMkLst>
        </pc:graphicFrameChg>
      </pc:sldChg>
      <pc:sldChg chg="addSp delSp modSp mod delDesignElem">
        <pc:chgData name="Harsin, Joshua David" userId="f75075c6-5e0c-4e05-b139-63d9e83b19d6" providerId="ADAL" clId="{7E5A772A-C7C4-44C9-BAC6-4842771DA885}" dt="2021-11-03T20:56:13.559" v="3864" actId="20577"/>
        <pc:sldMkLst>
          <pc:docMk/>
          <pc:sldMk cId="2386983305" sldId="700"/>
        </pc:sldMkLst>
        <pc:spChg chg="mod">
          <ac:chgData name="Harsin, Joshua David" userId="f75075c6-5e0c-4e05-b139-63d9e83b19d6" providerId="ADAL" clId="{7E5A772A-C7C4-44C9-BAC6-4842771DA885}" dt="2021-11-03T20:47:04.050" v="3595" actId="20577"/>
          <ac:spMkLst>
            <pc:docMk/>
            <pc:sldMk cId="2386983305" sldId="700"/>
            <ac:spMk id="3" creationId="{C715C521-C8E2-4628-8BC3-EC1E5E1FAF46}"/>
          </ac:spMkLst>
        </pc:spChg>
        <pc:spChg chg="add del">
          <ac:chgData name="Harsin, Joshua David" userId="f75075c6-5e0c-4e05-b139-63d9e83b19d6" providerId="ADAL" clId="{7E5A772A-C7C4-44C9-BAC6-4842771DA885}" dt="2021-11-03T14:26:59.585" v="49"/>
          <ac:spMkLst>
            <pc:docMk/>
            <pc:sldMk cId="2386983305" sldId="700"/>
            <ac:spMk id="9" creationId="{7EE378F3-9642-471B-8215-AA32884221B4}"/>
          </ac:spMkLst>
        </pc:spChg>
        <pc:spChg chg="add del">
          <ac:chgData name="Harsin, Joshua David" userId="f75075c6-5e0c-4e05-b139-63d9e83b19d6" providerId="ADAL" clId="{7E5A772A-C7C4-44C9-BAC6-4842771DA885}" dt="2021-11-03T14:26:59.585" v="49"/>
          <ac:spMkLst>
            <pc:docMk/>
            <pc:sldMk cId="2386983305" sldId="700"/>
            <ac:spMk id="11" creationId="{26405F82-F7FB-4124-AE2B-3D69A007C129}"/>
          </ac:spMkLst>
        </pc:spChg>
        <pc:spChg chg="add del">
          <ac:chgData name="Harsin, Joshua David" userId="f75075c6-5e0c-4e05-b139-63d9e83b19d6" providerId="ADAL" clId="{7E5A772A-C7C4-44C9-BAC6-4842771DA885}" dt="2021-11-03T14:26:59.585" v="49"/>
          <ac:spMkLst>
            <pc:docMk/>
            <pc:sldMk cId="2386983305" sldId="700"/>
            <ac:spMk id="13" creationId="{AAAE29FD-C3A6-46E4-BF94-132A4C4EE2E0}"/>
          </ac:spMkLst>
        </pc:spChg>
        <pc:graphicFrameChg chg="mod">
          <ac:chgData name="Harsin, Joshua David" userId="f75075c6-5e0c-4e05-b139-63d9e83b19d6" providerId="ADAL" clId="{7E5A772A-C7C4-44C9-BAC6-4842771DA885}" dt="2021-11-03T20:56:13.559" v="3864" actId="20577"/>
          <ac:graphicFrameMkLst>
            <pc:docMk/>
            <pc:sldMk cId="2386983305" sldId="700"/>
            <ac:graphicFrameMk id="4" creationId="{29AC2FBF-DF9A-2845-BB51-821E9B2EC351}"/>
          </ac:graphicFrameMkLst>
        </pc:graphicFrameChg>
      </pc:sldChg>
      <pc:sldChg chg="modSp mod">
        <pc:chgData name="Harsin, Joshua David" userId="f75075c6-5e0c-4e05-b139-63d9e83b19d6" providerId="ADAL" clId="{7E5A772A-C7C4-44C9-BAC6-4842771DA885}" dt="2021-11-03T21:01:27.656" v="3888" actId="21"/>
        <pc:sldMkLst>
          <pc:docMk/>
          <pc:sldMk cId="436155307" sldId="701"/>
        </pc:sldMkLst>
        <pc:spChg chg="mod">
          <ac:chgData name="Harsin, Joshua David" userId="f75075c6-5e0c-4e05-b139-63d9e83b19d6" providerId="ADAL" clId="{7E5A772A-C7C4-44C9-BAC6-4842771DA885}" dt="2021-11-03T21:01:27.656" v="3888" actId="21"/>
          <ac:spMkLst>
            <pc:docMk/>
            <pc:sldMk cId="436155307" sldId="701"/>
            <ac:spMk id="3" creationId="{435692DA-7843-4C15-A7C7-A87747981EAC}"/>
          </ac:spMkLst>
        </pc:spChg>
      </pc:sldChg>
      <pc:sldChg chg="addSp delSp modSp mod delDesignElem">
        <pc:chgData name="Harsin, Joshua David" userId="f75075c6-5e0c-4e05-b139-63d9e83b19d6" providerId="ADAL" clId="{7E5A772A-C7C4-44C9-BAC6-4842771DA885}" dt="2021-11-03T21:07:44.463" v="4375" actId="113"/>
        <pc:sldMkLst>
          <pc:docMk/>
          <pc:sldMk cId="1418724507" sldId="702"/>
        </pc:sldMkLst>
        <pc:spChg chg="mod">
          <ac:chgData name="Harsin, Joshua David" userId="f75075c6-5e0c-4e05-b139-63d9e83b19d6" providerId="ADAL" clId="{7E5A772A-C7C4-44C9-BAC6-4842771DA885}" dt="2021-11-03T21:07:35.521" v="4372" actId="1076"/>
          <ac:spMkLst>
            <pc:docMk/>
            <pc:sldMk cId="1418724507" sldId="702"/>
            <ac:spMk id="2" creationId="{B990EED6-8377-45AC-AF31-33B25796BA90}"/>
          </ac:spMkLst>
        </pc:spChg>
        <pc:spChg chg="mod">
          <ac:chgData name="Harsin, Joshua David" userId="f75075c6-5e0c-4e05-b139-63d9e83b19d6" providerId="ADAL" clId="{7E5A772A-C7C4-44C9-BAC6-4842771DA885}" dt="2021-11-03T21:07:44.463" v="4375" actId="113"/>
          <ac:spMkLst>
            <pc:docMk/>
            <pc:sldMk cId="1418724507" sldId="702"/>
            <ac:spMk id="3" creationId="{4C63F03B-CDD4-4A9B-92E4-652E95D80DB6}"/>
          </ac:spMkLst>
        </pc:spChg>
        <pc:spChg chg="add del">
          <ac:chgData name="Harsin, Joshua David" userId="f75075c6-5e0c-4e05-b139-63d9e83b19d6" providerId="ADAL" clId="{7E5A772A-C7C4-44C9-BAC6-4842771DA885}" dt="2021-11-03T14:26:59.585" v="49"/>
          <ac:spMkLst>
            <pc:docMk/>
            <pc:sldMk cId="1418724507" sldId="702"/>
            <ac:spMk id="9" creationId="{7EE378F3-9642-471B-8215-AA32884221B4}"/>
          </ac:spMkLst>
        </pc:spChg>
        <pc:spChg chg="add del">
          <ac:chgData name="Harsin, Joshua David" userId="f75075c6-5e0c-4e05-b139-63d9e83b19d6" providerId="ADAL" clId="{7E5A772A-C7C4-44C9-BAC6-4842771DA885}" dt="2021-11-03T14:26:59.585" v="49"/>
          <ac:spMkLst>
            <pc:docMk/>
            <pc:sldMk cId="1418724507" sldId="702"/>
            <ac:spMk id="11" creationId="{26405F82-F7FB-4124-AE2B-3D69A007C129}"/>
          </ac:spMkLst>
        </pc:spChg>
        <pc:spChg chg="add del">
          <ac:chgData name="Harsin, Joshua David" userId="f75075c6-5e0c-4e05-b139-63d9e83b19d6" providerId="ADAL" clId="{7E5A772A-C7C4-44C9-BAC6-4842771DA885}" dt="2021-11-03T14:26:59.585" v="49"/>
          <ac:spMkLst>
            <pc:docMk/>
            <pc:sldMk cId="1418724507" sldId="702"/>
            <ac:spMk id="13" creationId="{AAAE29FD-C3A6-46E4-BF94-132A4C4EE2E0}"/>
          </ac:spMkLst>
        </pc:spChg>
        <pc:graphicFrameChg chg="mod">
          <ac:chgData name="Harsin, Joshua David" userId="f75075c6-5e0c-4e05-b139-63d9e83b19d6" providerId="ADAL" clId="{7E5A772A-C7C4-44C9-BAC6-4842771DA885}" dt="2021-11-03T21:04:29.710" v="4156" actId="20577"/>
          <ac:graphicFrameMkLst>
            <pc:docMk/>
            <pc:sldMk cId="1418724507" sldId="702"/>
            <ac:graphicFrameMk id="4" creationId="{CAAD8FAB-A3DB-4838-89F6-36F9AB7FB0DE}"/>
          </ac:graphicFrameMkLst>
        </pc:graphicFrameChg>
      </pc:sldChg>
      <pc:sldChg chg="modSp mod">
        <pc:chgData name="Harsin, Joshua David" userId="f75075c6-5e0c-4e05-b139-63d9e83b19d6" providerId="ADAL" clId="{7E5A772A-C7C4-44C9-BAC6-4842771DA885}" dt="2021-11-03T21:11:43.546" v="4380" actId="20577"/>
        <pc:sldMkLst>
          <pc:docMk/>
          <pc:sldMk cId="1334399886" sldId="703"/>
        </pc:sldMkLst>
        <pc:spChg chg="mod">
          <ac:chgData name="Harsin, Joshua David" userId="f75075c6-5e0c-4e05-b139-63d9e83b19d6" providerId="ADAL" clId="{7E5A772A-C7C4-44C9-BAC6-4842771DA885}" dt="2021-11-03T14:26:55.319" v="47"/>
          <ac:spMkLst>
            <pc:docMk/>
            <pc:sldMk cId="1334399886" sldId="703"/>
            <ac:spMk id="2" creationId="{0F66312E-2ED6-4ED4-A596-16B4D9B88F15}"/>
          </ac:spMkLst>
        </pc:spChg>
        <pc:spChg chg="mod">
          <ac:chgData name="Harsin, Joshua David" userId="f75075c6-5e0c-4e05-b139-63d9e83b19d6" providerId="ADAL" clId="{7E5A772A-C7C4-44C9-BAC6-4842771DA885}" dt="2021-11-03T21:11:43.546" v="4380" actId="20577"/>
          <ac:spMkLst>
            <pc:docMk/>
            <pc:sldMk cId="1334399886" sldId="703"/>
            <ac:spMk id="3" creationId="{A6946E72-69B9-4999-943B-EFC3CC432B88}"/>
          </ac:spMkLst>
        </pc:spChg>
      </pc:sldChg>
      <pc:sldChg chg="addSp delSp modSp mod delDesignElem">
        <pc:chgData name="Harsin, Joshua David" userId="f75075c6-5e0c-4e05-b139-63d9e83b19d6" providerId="ADAL" clId="{7E5A772A-C7C4-44C9-BAC6-4842771DA885}" dt="2021-11-03T20:55:59.704" v="3863" actId="20577"/>
        <pc:sldMkLst>
          <pc:docMk/>
          <pc:sldMk cId="983541448" sldId="704"/>
        </pc:sldMkLst>
        <pc:spChg chg="mod">
          <ac:chgData name="Harsin, Joshua David" userId="f75075c6-5e0c-4e05-b139-63d9e83b19d6" providerId="ADAL" clId="{7E5A772A-C7C4-44C9-BAC6-4842771DA885}" dt="2021-11-03T20:55:59.704" v="3863" actId="20577"/>
          <ac:spMkLst>
            <pc:docMk/>
            <pc:sldMk cId="983541448" sldId="704"/>
            <ac:spMk id="3" creationId="{5AEE76C5-BE47-4B9F-8950-6820AFAEF7BC}"/>
          </ac:spMkLst>
        </pc:spChg>
        <pc:spChg chg="add del">
          <ac:chgData name="Harsin, Joshua David" userId="f75075c6-5e0c-4e05-b139-63d9e83b19d6" providerId="ADAL" clId="{7E5A772A-C7C4-44C9-BAC6-4842771DA885}" dt="2021-11-03T14:26:59.585" v="49"/>
          <ac:spMkLst>
            <pc:docMk/>
            <pc:sldMk cId="983541448" sldId="704"/>
            <ac:spMk id="18" creationId="{44CC594A-A820-450F-B363-C19201FCFEC6}"/>
          </ac:spMkLst>
        </pc:spChg>
        <pc:spChg chg="add del">
          <ac:chgData name="Harsin, Joshua David" userId="f75075c6-5e0c-4e05-b139-63d9e83b19d6" providerId="ADAL" clId="{7E5A772A-C7C4-44C9-BAC6-4842771DA885}" dt="2021-11-03T14:26:59.585" v="49"/>
          <ac:spMkLst>
            <pc:docMk/>
            <pc:sldMk cId="983541448" sldId="704"/>
            <ac:spMk id="20" creationId="{59FAB3DA-E9ED-4574-ABCC-378BC0FF1BBC}"/>
          </ac:spMkLst>
        </pc:spChg>
        <pc:spChg chg="add del">
          <ac:chgData name="Harsin, Joshua David" userId="f75075c6-5e0c-4e05-b139-63d9e83b19d6" providerId="ADAL" clId="{7E5A772A-C7C4-44C9-BAC6-4842771DA885}" dt="2021-11-03T14:26:59.585" v="49"/>
          <ac:spMkLst>
            <pc:docMk/>
            <pc:sldMk cId="983541448" sldId="704"/>
            <ac:spMk id="22" creationId="{53B8D6B0-55D6-48DC-86D8-FD95D5F118AB}"/>
          </ac:spMkLst>
        </pc:spChg>
        <pc:graphicFrameChg chg="mod">
          <ac:chgData name="Harsin, Joshua David" userId="f75075c6-5e0c-4e05-b139-63d9e83b19d6" providerId="ADAL" clId="{7E5A772A-C7C4-44C9-BAC6-4842771DA885}" dt="2021-11-03T20:53:17.088" v="3801" actId="20577"/>
          <ac:graphicFrameMkLst>
            <pc:docMk/>
            <pc:sldMk cId="983541448" sldId="704"/>
            <ac:graphicFrameMk id="4" creationId="{9565DF05-20BC-1940-8052-398059FB607F}"/>
          </ac:graphicFrameMkLst>
        </pc:graphicFrameChg>
      </pc:sldChg>
      <pc:sldChg chg="addSp delSp modSp mod delDesignElem">
        <pc:chgData name="Harsin, Joshua David" userId="f75075c6-5e0c-4e05-b139-63d9e83b19d6" providerId="ADAL" clId="{7E5A772A-C7C4-44C9-BAC6-4842771DA885}" dt="2021-11-03T20:59:47.057" v="3887" actId="20577"/>
        <pc:sldMkLst>
          <pc:docMk/>
          <pc:sldMk cId="3534588170" sldId="705"/>
        </pc:sldMkLst>
        <pc:spChg chg="mod">
          <ac:chgData name="Harsin, Joshua David" userId="f75075c6-5e0c-4e05-b139-63d9e83b19d6" providerId="ADAL" clId="{7E5A772A-C7C4-44C9-BAC6-4842771DA885}" dt="2021-11-03T20:59:47.057" v="3887" actId="20577"/>
          <ac:spMkLst>
            <pc:docMk/>
            <pc:sldMk cId="3534588170" sldId="705"/>
            <ac:spMk id="3" creationId="{68ADA249-1456-4D79-86F8-7A0CD585D967}"/>
          </ac:spMkLst>
        </pc:spChg>
        <pc:spChg chg="add del">
          <ac:chgData name="Harsin, Joshua David" userId="f75075c6-5e0c-4e05-b139-63d9e83b19d6" providerId="ADAL" clId="{7E5A772A-C7C4-44C9-BAC6-4842771DA885}" dt="2021-11-03T14:26:59.585" v="49"/>
          <ac:spMkLst>
            <pc:docMk/>
            <pc:sldMk cId="3534588170" sldId="705"/>
            <ac:spMk id="17" creationId="{44CC594A-A820-450F-B363-C19201FCFEC6}"/>
          </ac:spMkLst>
        </pc:spChg>
        <pc:spChg chg="add del">
          <ac:chgData name="Harsin, Joshua David" userId="f75075c6-5e0c-4e05-b139-63d9e83b19d6" providerId="ADAL" clId="{7E5A772A-C7C4-44C9-BAC6-4842771DA885}" dt="2021-11-03T14:26:59.585" v="49"/>
          <ac:spMkLst>
            <pc:docMk/>
            <pc:sldMk cId="3534588170" sldId="705"/>
            <ac:spMk id="18" creationId="{59FAB3DA-E9ED-4574-ABCC-378BC0FF1BBC}"/>
          </ac:spMkLst>
        </pc:spChg>
        <pc:spChg chg="add del">
          <ac:chgData name="Harsin, Joshua David" userId="f75075c6-5e0c-4e05-b139-63d9e83b19d6" providerId="ADAL" clId="{7E5A772A-C7C4-44C9-BAC6-4842771DA885}" dt="2021-11-03T14:26:59.585" v="49"/>
          <ac:spMkLst>
            <pc:docMk/>
            <pc:sldMk cId="3534588170" sldId="705"/>
            <ac:spMk id="19" creationId="{53B8D6B0-55D6-48DC-86D8-FD95D5F118AB}"/>
          </ac:spMkLst>
        </pc:spChg>
        <pc:graphicFrameChg chg="mod">
          <ac:chgData name="Harsin, Joshua David" userId="f75075c6-5e0c-4e05-b139-63d9e83b19d6" providerId="ADAL" clId="{7E5A772A-C7C4-44C9-BAC6-4842771DA885}" dt="2021-11-03T20:58:50.595" v="3881" actId="20577"/>
          <ac:graphicFrameMkLst>
            <pc:docMk/>
            <pc:sldMk cId="3534588170" sldId="705"/>
            <ac:graphicFrameMk id="6" creationId="{03C99D8D-1D0F-C14E-BFF6-05E7B36F5874}"/>
          </ac:graphicFrameMkLst>
        </pc:graphicFrameChg>
      </pc:sldChg>
      <pc:sldChg chg="addSp delSp modSp mod">
        <pc:chgData name="Harsin, Joshua David" userId="f75075c6-5e0c-4e05-b139-63d9e83b19d6" providerId="ADAL" clId="{7E5A772A-C7C4-44C9-BAC6-4842771DA885}" dt="2021-11-03T21:17:11.705" v="4485" actId="20577"/>
        <pc:sldMkLst>
          <pc:docMk/>
          <pc:sldMk cId="3403840942" sldId="706"/>
        </pc:sldMkLst>
        <pc:spChg chg="mod">
          <ac:chgData name="Harsin, Joshua David" userId="f75075c6-5e0c-4e05-b139-63d9e83b19d6" providerId="ADAL" clId="{7E5A772A-C7C4-44C9-BAC6-4842771DA885}" dt="2021-11-03T14:26:59.585" v="49"/>
          <ac:spMkLst>
            <pc:docMk/>
            <pc:sldMk cId="3403840942" sldId="706"/>
            <ac:spMk id="3" creationId="{9393733F-39D7-4A11-9B47-8E02D1E05D2A}"/>
          </ac:spMkLst>
        </pc:spChg>
        <pc:graphicFrameChg chg="add mod modGraphic">
          <ac:chgData name="Harsin, Joshua David" userId="f75075c6-5e0c-4e05-b139-63d9e83b19d6" providerId="ADAL" clId="{7E5A772A-C7C4-44C9-BAC6-4842771DA885}" dt="2021-11-03T21:17:11.705" v="4485" actId="20577"/>
          <ac:graphicFrameMkLst>
            <pc:docMk/>
            <pc:sldMk cId="3403840942" sldId="706"/>
            <ac:graphicFrameMk id="4" creationId="{564C65BA-5E18-4A48-928D-3AADDB70C6C4}"/>
          </ac:graphicFrameMkLst>
        </pc:graphicFrameChg>
        <pc:graphicFrameChg chg="del modGraphic">
          <ac:chgData name="Harsin, Joshua David" userId="f75075c6-5e0c-4e05-b139-63d9e83b19d6" providerId="ADAL" clId="{7E5A772A-C7C4-44C9-BAC6-4842771DA885}" dt="2021-11-03T19:50:47.044" v="2914" actId="478"/>
          <ac:graphicFrameMkLst>
            <pc:docMk/>
            <pc:sldMk cId="3403840942" sldId="706"/>
            <ac:graphicFrameMk id="8" creationId="{C30E9CD6-2B7D-4E6B-887A-0C9EB16C4AF0}"/>
          </ac:graphicFrameMkLst>
        </pc:graphicFrameChg>
      </pc:sldChg>
      <pc:sldChg chg="modSp mod">
        <pc:chgData name="Harsin, Joshua David" userId="f75075c6-5e0c-4e05-b139-63d9e83b19d6" providerId="ADAL" clId="{7E5A772A-C7C4-44C9-BAC6-4842771DA885}" dt="2021-11-03T18:28:19.014" v="391" actId="403"/>
        <pc:sldMkLst>
          <pc:docMk/>
          <pc:sldMk cId="2411957388" sldId="707"/>
        </pc:sldMkLst>
        <pc:spChg chg="mod">
          <ac:chgData name="Harsin, Joshua David" userId="f75075c6-5e0c-4e05-b139-63d9e83b19d6" providerId="ADAL" clId="{7E5A772A-C7C4-44C9-BAC6-4842771DA885}" dt="2021-11-03T14:26:55.319" v="47"/>
          <ac:spMkLst>
            <pc:docMk/>
            <pc:sldMk cId="2411957388" sldId="707"/>
            <ac:spMk id="2" creationId="{089C86A4-0927-4BAE-97BF-CB33D48048AF}"/>
          </ac:spMkLst>
        </pc:spChg>
        <pc:spChg chg="mod">
          <ac:chgData name="Harsin, Joshua David" userId="f75075c6-5e0c-4e05-b139-63d9e83b19d6" providerId="ADAL" clId="{7E5A772A-C7C4-44C9-BAC6-4842771DA885}" dt="2021-11-03T18:28:19.014" v="391" actId="403"/>
          <ac:spMkLst>
            <pc:docMk/>
            <pc:sldMk cId="2411957388" sldId="707"/>
            <ac:spMk id="3" creationId="{29498702-7429-4955-AD1E-170C3870168A}"/>
          </ac:spMkLst>
        </pc:spChg>
      </pc:sldChg>
      <pc:sldChg chg="modSp">
        <pc:chgData name="Harsin, Joshua David" userId="f75075c6-5e0c-4e05-b139-63d9e83b19d6" providerId="ADAL" clId="{7E5A772A-C7C4-44C9-BAC6-4842771DA885}" dt="2021-11-03T14:26:59.585" v="49"/>
        <pc:sldMkLst>
          <pc:docMk/>
          <pc:sldMk cId="4204637219" sldId="708"/>
        </pc:sldMkLst>
        <pc:spChg chg="mod">
          <ac:chgData name="Harsin, Joshua David" userId="f75075c6-5e0c-4e05-b139-63d9e83b19d6" providerId="ADAL" clId="{7E5A772A-C7C4-44C9-BAC6-4842771DA885}" dt="2021-11-03T14:26:59.585" v="49"/>
          <ac:spMkLst>
            <pc:docMk/>
            <pc:sldMk cId="4204637219" sldId="708"/>
            <ac:spMk id="2" creationId="{451E8AAA-0D4B-4CC8-A843-75F5A33EE752}"/>
          </ac:spMkLst>
        </pc:spChg>
        <pc:spChg chg="mod">
          <ac:chgData name="Harsin, Joshua David" userId="f75075c6-5e0c-4e05-b139-63d9e83b19d6" providerId="ADAL" clId="{7E5A772A-C7C4-44C9-BAC6-4842771DA885}" dt="2021-11-03T14:26:59.585" v="49"/>
          <ac:spMkLst>
            <pc:docMk/>
            <pc:sldMk cId="4204637219" sldId="708"/>
            <ac:spMk id="3" creationId="{37379E2A-7EC6-4CB0-86C8-C155CB86FE9E}"/>
          </ac:spMkLst>
        </pc:spChg>
      </pc:sldChg>
      <pc:sldChg chg="modSp">
        <pc:chgData name="Harsin, Joshua David" userId="f75075c6-5e0c-4e05-b139-63d9e83b19d6" providerId="ADAL" clId="{7E5A772A-C7C4-44C9-BAC6-4842771DA885}" dt="2021-11-03T14:26:59.585" v="49"/>
        <pc:sldMkLst>
          <pc:docMk/>
          <pc:sldMk cId="428587214" sldId="709"/>
        </pc:sldMkLst>
        <pc:picChg chg="mod">
          <ac:chgData name="Harsin, Joshua David" userId="f75075c6-5e0c-4e05-b139-63d9e83b19d6" providerId="ADAL" clId="{7E5A772A-C7C4-44C9-BAC6-4842771DA885}" dt="2021-11-03T14:26:59.585" v="49"/>
          <ac:picMkLst>
            <pc:docMk/>
            <pc:sldMk cId="428587214" sldId="709"/>
            <ac:picMk id="4" creationId="{81E5E440-35A3-4A58-BD28-0A1977F11A89}"/>
          </ac:picMkLst>
        </pc:picChg>
      </pc:sldChg>
      <pc:sldChg chg="delSp add del setBg delDesignElem">
        <pc:chgData name="Harsin, Joshua David" userId="f75075c6-5e0c-4e05-b139-63d9e83b19d6" providerId="ADAL" clId="{7E5A772A-C7C4-44C9-BAC6-4842771DA885}" dt="2021-11-03T14:26:10.081" v="6" actId="2696"/>
        <pc:sldMkLst>
          <pc:docMk/>
          <pc:sldMk cId="2209805129" sldId="710"/>
        </pc:sldMkLst>
        <pc:spChg chg="del">
          <ac:chgData name="Harsin, Joshua David" userId="f75075c6-5e0c-4e05-b139-63d9e83b19d6" providerId="ADAL" clId="{7E5A772A-C7C4-44C9-BAC6-4842771DA885}" dt="2021-11-03T14:26:07.034" v="5"/>
          <ac:spMkLst>
            <pc:docMk/>
            <pc:sldMk cId="2209805129" sldId="710"/>
            <ac:spMk id="9" creationId="{C2579DAE-C141-48DB-810E-C070C300819E}"/>
          </ac:spMkLst>
        </pc:spChg>
        <pc:spChg chg="del">
          <ac:chgData name="Harsin, Joshua David" userId="f75075c6-5e0c-4e05-b139-63d9e83b19d6" providerId="ADAL" clId="{7E5A772A-C7C4-44C9-BAC6-4842771DA885}" dt="2021-11-03T14:26:07.034" v="5"/>
          <ac:spMkLst>
            <pc:docMk/>
            <pc:sldMk cId="2209805129" sldId="710"/>
            <ac:spMk id="11" creationId="{02FD90C3-6350-4D5B-9738-6E94EDF30F74}"/>
          </ac:spMkLst>
        </pc:spChg>
        <pc:spChg chg="del">
          <ac:chgData name="Harsin, Joshua David" userId="f75075c6-5e0c-4e05-b139-63d9e83b19d6" providerId="ADAL" clId="{7E5A772A-C7C4-44C9-BAC6-4842771DA885}" dt="2021-11-03T14:26:07.034" v="5"/>
          <ac:spMkLst>
            <pc:docMk/>
            <pc:sldMk cId="2209805129" sldId="710"/>
            <ac:spMk id="13" creationId="{41497DE5-0939-4D1D-9350-0C5E1B209C68}"/>
          </ac:spMkLst>
        </pc:spChg>
        <pc:spChg chg="del">
          <ac:chgData name="Harsin, Joshua David" userId="f75075c6-5e0c-4e05-b139-63d9e83b19d6" providerId="ADAL" clId="{7E5A772A-C7C4-44C9-BAC6-4842771DA885}" dt="2021-11-03T14:26:07.034" v="5"/>
          <ac:spMkLst>
            <pc:docMk/>
            <pc:sldMk cId="2209805129" sldId="710"/>
            <ac:spMk id="15" creationId="{5CCC70ED-6C63-4537-B7EB-51990D6C0A6F}"/>
          </ac:spMkLst>
        </pc:spChg>
        <pc:spChg chg="del">
          <ac:chgData name="Harsin, Joshua David" userId="f75075c6-5e0c-4e05-b139-63d9e83b19d6" providerId="ADAL" clId="{7E5A772A-C7C4-44C9-BAC6-4842771DA885}" dt="2021-11-03T14:26:07.034" v="5"/>
          <ac:spMkLst>
            <pc:docMk/>
            <pc:sldMk cId="2209805129" sldId="710"/>
            <ac:spMk id="17" creationId="{B76E24C1-2968-40DC-A36E-F6B85F0F0752}"/>
          </ac:spMkLst>
        </pc:spChg>
      </pc:sldChg>
      <pc:sldChg chg="addSp delSp modSp add del mod delDesignElem">
        <pc:chgData name="Harsin, Joshua David" userId="f75075c6-5e0c-4e05-b139-63d9e83b19d6" providerId="ADAL" clId="{7E5A772A-C7C4-44C9-BAC6-4842771DA885}" dt="2021-11-03T14:27:41.215" v="61" actId="2696"/>
        <pc:sldMkLst>
          <pc:docMk/>
          <pc:sldMk cId="3481005415" sldId="710"/>
        </pc:sldMkLst>
        <pc:spChg chg="add del mod">
          <ac:chgData name="Harsin, Joshua David" userId="f75075c6-5e0c-4e05-b139-63d9e83b19d6" providerId="ADAL" clId="{7E5A772A-C7C4-44C9-BAC6-4842771DA885}" dt="2021-11-03T14:26:19.778" v="9"/>
          <ac:spMkLst>
            <pc:docMk/>
            <pc:sldMk cId="3481005415" sldId="710"/>
            <ac:spMk id="3" creationId="{3ACA7F40-42A6-4681-9810-BA5AD2159908}"/>
          </ac:spMkLst>
        </pc:spChg>
        <pc:spChg chg="add del">
          <ac:chgData name="Harsin, Joshua David" userId="f75075c6-5e0c-4e05-b139-63d9e83b19d6" providerId="ADAL" clId="{7E5A772A-C7C4-44C9-BAC6-4842771DA885}" dt="2021-11-03T14:26:59.585" v="49"/>
          <ac:spMkLst>
            <pc:docMk/>
            <pc:sldMk cId="3481005415" sldId="710"/>
            <ac:spMk id="9" creationId="{C2579DAE-C141-48DB-810E-C070C300819E}"/>
          </ac:spMkLst>
        </pc:spChg>
        <pc:spChg chg="add del">
          <ac:chgData name="Harsin, Joshua David" userId="f75075c6-5e0c-4e05-b139-63d9e83b19d6" providerId="ADAL" clId="{7E5A772A-C7C4-44C9-BAC6-4842771DA885}" dt="2021-11-03T14:26:59.585" v="49"/>
          <ac:spMkLst>
            <pc:docMk/>
            <pc:sldMk cId="3481005415" sldId="710"/>
            <ac:spMk id="11" creationId="{02FD90C3-6350-4D5B-9738-6E94EDF30F74}"/>
          </ac:spMkLst>
        </pc:spChg>
        <pc:spChg chg="add del">
          <ac:chgData name="Harsin, Joshua David" userId="f75075c6-5e0c-4e05-b139-63d9e83b19d6" providerId="ADAL" clId="{7E5A772A-C7C4-44C9-BAC6-4842771DA885}" dt="2021-11-03T14:26:59.585" v="49"/>
          <ac:spMkLst>
            <pc:docMk/>
            <pc:sldMk cId="3481005415" sldId="710"/>
            <ac:spMk id="13" creationId="{41497DE5-0939-4D1D-9350-0C5E1B209C68}"/>
          </ac:spMkLst>
        </pc:spChg>
        <pc:spChg chg="add del">
          <ac:chgData name="Harsin, Joshua David" userId="f75075c6-5e0c-4e05-b139-63d9e83b19d6" providerId="ADAL" clId="{7E5A772A-C7C4-44C9-BAC6-4842771DA885}" dt="2021-11-03T14:26:59.585" v="49"/>
          <ac:spMkLst>
            <pc:docMk/>
            <pc:sldMk cId="3481005415" sldId="710"/>
            <ac:spMk id="15" creationId="{5CCC70ED-6C63-4537-B7EB-51990D6C0A6F}"/>
          </ac:spMkLst>
        </pc:spChg>
        <pc:spChg chg="add del">
          <ac:chgData name="Harsin, Joshua David" userId="f75075c6-5e0c-4e05-b139-63d9e83b19d6" providerId="ADAL" clId="{7E5A772A-C7C4-44C9-BAC6-4842771DA885}" dt="2021-11-03T14:26:59.585" v="49"/>
          <ac:spMkLst>
            <pc:docMk/>
            <pc:sldMk cId="3481005415" sldId="710"/>
            <ac:spMk id="17" creationId="{B76E24C1-2968-40DC-A36E-F6B85F0F0752}"/>
          </ac:spMkLst>
        </pc:spChg>
        <pc:picChg chg="del">
          <ac:chgData name="Harsin, Joshua David" userId="f75075c6-5e0c-4e05-b139-63d9e83b19d6" providerId="ADAL" clId="{7E5A772A-C7C4-44C9-BAC6-4842771DA885}" dt="2021-11-03T14:26:14.525" v="8" actId="478"/>
          <ac:picMkLst>
            <pc:docMk/>
            <pc:sldMk cId="3481005415" sldId="710"/>
            <ac:picMk id="4" creationId="{EE10912B-9FA9-4C92-B868-3899694BB10E}"/>
          </ac:picMkLst>
        </pc:picChg>
        <pc:picChg chg="add mod">
          <ac:chgData name="Harsin, Joshua David" userId="f75075c6-5e0c-4e05-b139-63d9e83b19d6" providerId="ADAL" clId="{7E5A772A-C7C4-44C9-BAC6-4842771DA885}" dt="2021-11-03T14:26:56.737" v="48" actId="1076"/>
          <ac:picMkLst>
            <pc:docMk/>
            <pc:sldMk cId="3481005415" sldId="710"/>
            <ac:picMk id="6" creationId="{5F3AAD60-0BD4-4BA5-8EDB-8546564CC996}"/>
          </ac:picMkLst>
        </pc:picChg>
      </pc:sldChg>
      <pc:sldChg chg="addSp delSp modSp add mod ord">
        <pc:chgData name="Harsin, Joshua David" userId="f75075c6-5e0c-4e05-b139-63d9e83b19d6" providerId="ADAL" clId="{7E5A772A-C7C4-44C9-BAC6-4842771DA885}" dt="2021-11-03T14:27:53.817" v="68" actId="1076"/>
        <pc:sldMkLst>
          <pc:docMk/>
          <pc:sldMk cId="2194632737" sldId="711"/>
        </pc:sldMkLst>
        <pc:spChg chg="del">
          <ac:chgData name="Harsin, Joshua David" userId="f75075c6-5e0c-4e05-b139-63d9e83b19d6" providerId="ADAL" clId="{7E5A772A-C7C4-44C9-BAC6-4842771DA885}" dt="2021-11-03T14:27:17.727" v="54" actId="478"/>
          <ac:spMkLst>
            <pc:docMk/>
            <pc:sldMk cId="2194632737" sldId="711"/>
            <ac:spMk id="2" creationId="{70F49A4C-680A-40F7-9B32-1427598A9A5F}"/>
          </ac:spMkLst>
        </pc:spChg>
        <pc:spChg chg="add del mod">
          <ac:chgData name="Harsin, Joshua David" userId="f75075c6-5e0c-4e05-b139-63d9e83b19d6" providerId="ADAL" clId="{7E5A772A-C7C4-44C9-BAC6-4842771DA885}" dt="2021-11-03T14:27:20.405" v="56" actId="478"/>
          <ac:spMkLst>
            <pc:docMk/>
            <pc:sldMk cId="2194632737" sldId="711"/>
            <ac:spMk id="5" creationId="{63A60DC9-9DF9-4D0D-A236-E082D6580B42}"/>
          </ac:spMkLst>
        </pc:spChg>
        <pc:spChg chg="add del mod">
          <ac:chgData name="Harsin, Joshua David" userId="f75075c6-5e0c-4e05-b139-63d9e83b19d6" providerId="ADAL" clId="{7E5A772A-C7C4-44C9-BAC6-4842771DA885}" dt="2021-11-03T14:27:19.599" v="55" actId="478"/>
          <ac:spMkLst>
            <pc:docMk/>
            <pc:sldMk cId="2194632737" sldId="711"/>
            <ac:spMk id="7" creationId="{6DCAC8E8-01B3-47B8-AB62-5E7B0B188C22}"/>
          </ac:spMkLst>
        </pc:spChg>
        <pc:spChg chg="add mod">
          <ac:chgData name="Harsin, Joshua David" userId="f75075c6-5e0c-4e05-b139-63d9e83b19d6" providerId="ADAL" clId="{7E5A772A-C7C4-44C9-BAC6-4842771DA885}" dt="2021-11-03T14:27:34.964" v="59" actId="208"/>
          <ac:spMkLst>
            <pc:docMk/>
            <pc:sldMk cId="2194632737" sldId="711"/>
            <ac:spMk id="8" creationId="{FCF89F6C-455D-4F19-AD5A-7649DBAF99A2}"/>
          </ac:spMkLst>
        </pc:spChg>
        <pc:picChg chg="del">
          <ac:chgData name="Harsin, Joshua David" userId="f75075c6-5e0c-4e05-b139-63d9e83b19d6" providerId="ADAL" clId="{7E5A772A-C7C4-44C9-BAC6-4842771DA885}" dt="2021-11-03T14:27:15.227" v="53" actId="478"/>
          <ac:picMkLst>
            <pc:docMk/>
            <pc:sldMk cId="2194632737" sldId="711"/>
            <ac:picMk id="4" creationId="{81E5E440-35A3-4A58-BD28-0A1977F11A89}"/>
          </ac:picMkLst>
        </pc:picChg>
        <pc:picChg chg="add mod">
          <ac:chgData name="Harsin, Joshua David" userId="f75075c6-5e0c-4e05-b139-63d9e83b19d6" providerId="ADAL" clId="{7E5A772A-C7C4-44C9-BAC6-4842771DA885}" dt="2021-11-03T14:27:53.817" v="68" actId="1076"/>
          <ac:picMkLst>
            <pc:docMk/>
            <pc:sldMk cId="2194632737" sldId="711"/>
            <ac:picMk id="9" creationId="{199F4971-6A2F-44A9-A4E7-073013F14D7A}"/>
          </ac:picMkLst>
        </pc:picChg>
      </pc:sldChg>
      <pc:sldChg chg="addSp delSp modSp add mod modAnim">
        <pc:chgData name="Harsin, Joshua David" userId="f75075c6-5e0c-4e05-b139-63d9e83b19d6" providerId="ADAL" clId="{7E5A772A-C7C4-44C9-BAC6-4842771DA885}" dt="2021-11-03T18:32:48.988" v="508" actId="1076"/>
        <pc:sldMkLst>
          <pc:docMk/>
          <pc:sldMk cId="1588721066" sldId="712"/>
        </pc:sldMkLst>
        <pc:spChg chg="add mod">
          <ac:chgData name="Harsin, Joshua David" userId="f75075c6-5e0c-4e05-b139-63d9e83b19d6" providerId="ADAL" clId="{7E5A772A-C7C4-44C9-BAC6-4842771DA885}" dt="2021-11-03T14:32:06.181" v="106" actId="1076"/>
          <ac:spMkLst>
            <pc:docMk/>
            <pc:sldMk cId="1588721066" sldId="712"/>
            <ac:spMk id="20" creationId="{FA2D3097-30FE-404E-80D4-F8BE8BAA4ED7}"/>
          </ac:spMkLst>
        </pc:spChg>
        <pc:spChg chg="add mod">
          <ac:chgData name="Harsin, Joshua David" userId="f75075c6-5e0c-4e05-b139-63d9e83b19d6" providerId="ADAL" clId="{7E5A772A-C7C4-44C9-BAC6-4842771DA885}" dt="2021-11-03T18:30:32.092" v="499" actId="1076"/>
          <ac:spMkLst>
            <pc:docMk/>
            <pc:sldMk cId="1588721066" sldId="712"/>
            <ac:spMk id="29" creationId="{1B99AA81-165C-46D7-B3E5-A188190D6AE8}"/>
          </ac:spMkLst>
        </pc:spChg>
        <pc:picChg chg="add mod modCrop">
          <ac:chgData name="Harsin, Joshua David" userId="f75075c6-5e0c-4e05-b139-63d9e83b19d6" providerId="ADAL" clId="{7E5A772A-C7C4-44C9-BAC6-4842771DA885}" dt="2021-11-03T18:30:03.275" v="495" actId="1035"/>
          <ac:picMkLst>
            <pc:docMk/>
            <pc:sldMk cId="1588721066" sldId="712"/>
            <ac:picMk id="4" creationId="{6F07A0CE-097F-4277-8E91-35FF3CBAC1CE}"/>
          </ac:picMkLst>
        </pc:picChg>
        <pc:picChg chg="mod modCrop">
          <ac:chgData name="Harsin, Joshua David" userId="f75075c6-5e0c-4e05-b139-63d9e83b19d6" providerId="ADAL" clId="{7E5A772A-C7C4-44C9-BAC6-4842771DA885}" dt="2021-11-03T18:30:03.275" v="495" actId="1035"/>
          <ac:picMkLst>
            <pc:docMk/>
            <pc:sldMk cId="1588721066" sldId="712"/>
            <ac:picMk id="9" creationId="{199F4971-6A2F-44A9-A4E7-073013F14D7A}"/>
          </ac:picMkLst>
        </pc:picChg>
        <pc:picChg chg="add mod modCrop">
          <ac:chgData name="Harsin, Joshua David" userId="f75075c6-5e0c-4e05-b139-63d9e83b19d6" providerId="ADAL" clId="{7E5A772A-C7C4-44C9-BAC6-4842771DA885}" dt="2021-11-03T18:32:48.988" v="508" actId="1076"/>
          <ac:picMkLst>
            <pc:docMk/>
            <pc:sldMk cId="1588721066" sldId="712"/>
            <ac:picMk id="28" creationId="{C3BA4AD0-E830-4FDE-BAA0-5E4B9AF2A44D}"/>
          </ac:picMkLst>
        </pc:picChg>
        <pc:cxnChg chg="add del mod">
          <ac:chgData name="Harsin, Joshua David" userId="f75075c6-5e0c-4e05-b139-63d9e83b19d6" providerId="ADAL" clId="{7E5A772A-C7C4-44C9-BAC6-4842771DA885}" dt="2021-11-03T14:30:14.431" v="86" actId="478"/>
          <ac:cxnSpMkLst>
            <pc:docMk/>
            <pc:sldMk cId="1588721066" sldId="712"/>
            <ac:cxnSpMk id="3" creationId="{89340EE3-FED1-4DBD-994F-8F067B3EBD23}"/>
          </ac:cxnSpMkLst>
        </pc:cxnChg>
        <pc:cxnChg chg="add del mod">
          <ac:chgData name="Harsin, Joshua David" userId="f75075c6-5e0c-4e05-b139-63d9e83b19d6" providerId="ADAL" clId="{7E5A772A-C7C4-44C9-BAC6-4842771DA885}" dt="2021-11-03T14:31:01.781" v="94" actId="478"/>
          <ac:cxnSpMkLst>
            <pc:docMk/>
            <pc:sldMk cId="1588721066" sldId="712"/>
            <ac:cxnSpMk id="7" creationId="{AE127913-48B4-4CF5-BDCB-E002DF323D9F}"/>
          </ac:cxnSpMkLst>
        </pc:cxnChg>
        <pc:cxnChg chg="add mod">
          <ac:chgData name="Harsin, Joshua David" userId="f75075c6-5e0c-4e05-b139-63d9e83b19d6" providerId="ADAL" clId="{7E5A772A-C7C4-44C9-BAC6-4842771DA885}" dt="2021-11-03T18:31:14.239" v="503" actId="208"/>
          <ac:cxnSpMkLst>
            <pc:docMk/>
            <pc:sldMk cId="1588721066" sldId="712"/>
            <ac:cxnSpMk id="16" creationId="{6CDF3EFA-E43B-45D0-99D1-099B6999DB49}"/>
          </ac:cxnSpMkLst>
        </pc:cxnChg>
        <pc:cxnChg chg="add del mod">
          <ac:chgData name="Harsin, Joshua David" userId="f75075c6-5e0c-4e05-b139-63d9e83b19d6" providerId="ADAL" clId="{7E5A772A-C7C4-44C9-BAC6-4842771DA885}" dt="2021-11-03T14:32:32.859" v="109" actId="478"/>
          <ac:cxnSpMkLst>
            <pc:docMk/>
            <pc:sldMk cId="1588721066" sldId="712"/>
            <ac:cxnSpMk id="18" creationId="{52F49E19-3DB4-4803-8E4F-FE1F40D0C0CB}"/>
          </ac:cxnSpMkLst>
        </pc:cxnChg>
        <pc:cxnChg chg="add mod">
          <ac:chgData name="Harsin, Joshua David" userId="f75075c6-5e0c-4e05-b139-63d9e83b19d6" providerId="ADAL" clId="{7E5A772A-C7C4-44C9-BAC6-4842771DA885}" dt="2021-11-03T18:32:09.722" v="507" actId="1037"/>
          <ac:cxnSpMkLst>
            <pc:docMk/>
            <pc:sldMk cId="1588721066" sldId="712"/>
            <ac:cxnSpMk id="24" creationId="{641A07E5-3E02-4A42-986A-235786CF3C1E}"/>
          </ac:cxnSpMkLst>
        </pc:cxnChg>
      </pc:sldChg>
      <pc:sldChg chg="modSp add mod">
        <pc:chgData name="Harsin, Joshua David" userId="f75075c6-5e0c-4e05-b139-63d9e83b19d6" providerId="ADAL" clId="{7E5A772A-C7C4-44C9-BAC6-4842771DA885}" dt="2021-11-03T21:14:44.146" v="4461" actId="20577"/>
        <pc:sldMkLst>
          <pc:docMk/>
          <pc:sldMk cId="1966830973" sldId="713"/>
        </pc:sldMkLst>
        <pc:spChg chg="mod">
          <ac:chgData name="Harsin, Joshua David" userId="f75075c6-5e0c-4e05-b139-63d9e83b19d6" providerId="ADAL" clId="{7E5A772A-C7C4-44C9-BAC6-4842771DA885}" dt="2021-11-03T21:14:44.146" v="4461" actId="20577"/>
          <ac:spMkLst>
            <pc:docMk/>
            <pc:sldMk cId="1966830973" sldId="713"/>
            <ac:spMk id="3" creationId="{435692DA-7843-4C15-A7C7-A87747981EAC}"/>
          </ac:spMkLst>
        </pc:spChg>
      </pc:sldChg>
    </pc:docChg>
  </pc:docChgLst>
  <pc:docChgLst>
    <pc:chgData name="Schultz, Jerry A." userId="S::jschultz@home.ku.edu::7d77e74f-7d64-4732-8ecf-66a46d6cc95e" providerId="AD" clId="Web-{0F14D940-7F27-44AF-9768-C6059C77D773}"/>
    <pc:docChg chg="modSld">
      <pc:chgData name="Schultz, Jerry A." userId="S::jschultz@home.ku.edu::7d77e74f-7d64-4732-8ecf-66a46d6cc95e" providerId="AD" clId="Web-{0F14D940-7F27-44AF-9768-C6059C77D773}" dt="2021-11-03T16:29:21.712" v="41" actId="20577"/>
      <pc:docMkLst>
        <pc:docMk/>
      </pc:docMkLst>
      <pc:sldChg chg="addSp delSp modSp">
        <pc:chgData name="Schultz, Jerry A." userId="S::jschultz@home.ku.edu::7d77e74f-7d64-4732-8ecf-66a46d6cc95e" providerId="AD" clId="Web-{0F14D940-7F27-44AF-9768-C6059C77D773}" dt="2021-11-03T16:29:21.712" v="41" actId="20577"/>
        <pc:sldMkLst>
          <pc:docMk/>
          <pc:sldMk cId="3403840942" sldId="706"/>
        </pc:sldMkLst>
        <pc:spChg chg="add del mod">
          <ac:chgData name="Schultz, Jerry A." userId="S::jschultz@home.ku.edu::7d77e74f-7d64-4732-8ecf-66a46d6cc95e" providerId="AD" clId="Web-{0F14D940-7F27-44AF-9768-C6059C77D773}" dt="2021-11-03T16:29:21.712" v="41" actId="20577"/>
          <ac:spMkLst>
            <pc:docMk/>
            <pc:sldMk cId="3403840942" sldId="706"/>
            <ac:spMk id="3" creationId="{9393733F-39D7-4A11-9B47-8E02D1E05D2A}"/>
          </ac:spMkLst>
        </pc:spChg>
        <pc:spChg chg="add del mod">
          <ac:chgData name="Schultz, Jerry A." userId="S::jschultz@home.ku.edu::7d77e74f-7d64-4732-8ecf-66a46d6cc95e" providerId="AD" clId="Web-{0F14D940-7F27-44AF-9768-C6059C77D773}" dt="2021-11-03T16:26:03.617" v="6"/>
          <ac:spMkLst>
            <pc:docMk/>
            <pc:sldMk cId="3403840942" sldId="706"/>
            <ac:spMk id="6" creationId="{F5C0673C-310B-4A77-977E-5D990A8000ED}"/>
          </ac:spMkLst>
        </pc:spChg>
        <pc:spChg chg="add mod">
          <ac:chgData name="Schultz, Jerry A." userId="S::jschultz@home.ku.edu::7d77e74f-7d64-4732-8ecf-66a46d6cc95e" providerId="AD" clId="Web-{0F14D940-7F27-44AF-9768-C6059C77D773}" dt="2021-11-03T16:26:26.554" v="24" actId="1076"/>
          <ac:spMkLst>
            <pc:docMk/>
            <pc:sldMk cId="3403840942" sldId="706"/>
            <ac:spMk id="9" creationId="{A5856CA1-3BF8-4F97-8C0A-3BC06D88E30D}"/>
          </ac:spMkLst>
        </pc:spChg>
        <pc:graphicFrameChg chg="add del mod ord modGraphic">
          <ac:chgData name="Schultz, Jerry A." userId="S::jschultz@home.ku.edu::7d77e74f-7d64-4732-8ecf-66a46d6cc95e" providerId="AD" clId="Web-{0F14D940-7F27-44AF-9768-C6059C77D773}" dt="2021-11-03T16:26:03.617" v="7"/>
          <ac:graphicFrameMkLst>
            <pc:docMk/>
            <pc:sldMk cId="3403840942" sldId="706"/>
            <ac:graphicFrameMk id="5" creationId="{2AFC0DD3-D1F6-4D38-97F5-64F79EBAC813}"/>
          </ac:graphicFrameMkLst>
        </pc:graphicFrameChg>
        <pc:graphicFrameChg chg="add mod modGraphic">
          <ac:chgData name="Schultz, Jerry A." userId="S::jschultz@home.ku.edu::7d77e74f-7d64-4732-8ecf-66a46d6cc95e" providerId="AD" clId="Web-{0F14D940-7F27-44AF-9768-C6059C77D773}" dt="2021-11-03T16:26:26.570" v="25" actId="1076"/>
          <ac:graphicFrameMkLst>
            <pc:docMk/>
            <pc:sldMk cId="3403840942" sldId="706"/>
            <ac:graphicFrameMk id="8" creationId="{C30E9CD6-2B7D-4E6B-887A-0C9EB16C4AF0}"/>
          </ac:graphicFrameMkLst>
        </pc:graphicFrameChg>
      </pc:sldChg>
    </pc:docChg>
  </pc:docChgLst>
  <pc:docChgLst>
    <pc:chgData name="Schultz, Jerry A." userId="7d77e74f-7d64-4732-8ecf-66a46d6cc95e" providerId="ADAL" clId="{2BEED971-73A2-41AE-9171-AB06FDACDD01}"/>
    <pc:docChg chg="undo custSel addSld modSld sldOrd">
      <pc:chgData name="Schultz, Jerry A." userId="7d77e74f-7d64-4732-8ecf-66a46d6cc95e" providerId="ADAL" clId="{2BEED971-73A2-41AE-9171-AB06FDACDD01}" dt="2021-11-03T13:18:39.473" v="586" actId="14100"/>
      <pc:docMkLst>
        <pc:docMk/>
      </pc:docMkLst>
      <pc:sldChg chg="modSp mod">
        <pc:chgData name="Schultz, Jerry A." userId="7d77e74f-7d64-4732-8ecf-66a46d6cc95e" providerId="ADAL" clId="{2BEED971-73A2-41AE-9171-AB06FDACDD01}" dt="2021-11-03T12:46:28.450" v="0" actId="115"/>
        <pc:sldMkLst>
          <pc:docMk/>
          <pc:sldMk cId="1150579628" sldId="682"/>
        </pc:sldMkLst>
        <pc:spChg chg="mod">
          <ac:chgData name="Schultz, Jerry A." userId="7d77e74f-7d64-4732-8ecf-66a46d6cc95e" providerId="ADAL" clId="{2BEED971-73A2-41AE-9171-AB06FDACDD01}" dt="2021-11-03T12:46:28.450" v="0" actId="115"/>
          <ac:spMkLst>
            <pc:docMk/>
            <pc:sldMk cId="1150579628" sldId="682"/>
            <ac:spMk id="3" creationId="{DA5EF7FB-855A-4F4C-ADAB-B45BDF813CCC}"/>
          </ac:spMkLst>
        </pc:spChg>
      </pc:sldChg>
      <pc:sldChg chg="modSp mod">
        <pc:chgData name="Schultz, Jerry A." userId="7d77e74f-7d64-4732-8ecf-66a46d6cc95e" providerId="ADAL" clId="{2BEED971-73A2-41AE-9171-AB06FDACDD01}" dt="2021-11-03T12:46:58.621" v="1" actId="115"/>
        <pc:sldMkLst>
          <pc:docMk/>
          <pc:sldMk cId="516522985" sldId="687"/>
        </pc:sldMkLst>
        <pc:spChg chg="mod">
          <ac:chgData name="Schultz, Jerry A." userId="7d77e74f-7d64-4732-8ecf-66a46d6cc95e" providerId="ADAL" clId="{2BEED971-73A2-41AE-9171-AB06FDACDD01}" dt="2021-11-03T12:46:58.621" v="1" actId="115"/>
          <ac:spMkLst>
            <pc:docMk/>
            <pc:sldMk cId="516522985" sldId="687"/>
            <ac:spMk id="3" creationId="{EB445DDB-F755-47F6-836A-2ABF1483E36C}"/>
          </ac:spMkLst>
        </pc:spChg>
      </pc:sldChg>
      <pc:sldChg chg="modSp mod">
        <pc:chgData name="Schultz, Jerry A." userId="7d77e74f-7d64-4732-8ecf-66a46d6cc95e" providerId="ADAL" clId="{2BEED971-73A2-41AE-9171-AB06FDACDD01}" dt="2021-11-03T12:47:15.944" v="2" actId="115"/>
        <pc:sldMkLst>
          <pc:docMk/>
          <pc:sldMk cId="3621610753" sldId="689"/>
        </pc:sldMkLst>
        <pc:spChg chg="mod">
          <ac:chgData name="Schultz, Jerry A." userId="7d77e74f-7d64-4732-8ecf-66a46d6cc95e" providerId="ADAL" clId="{2BEED971-73A2-41AE-9171-AB06FDACDD01}" dt="2021-11-03T12:47:15.944" v="2" actId="115"/>
          <ac:spMkLst>
            <pc:docMk/>
            <pc:sldMk cId="3621610753" sldId="689"/>
            <ac:spMk id="3" creationId="{F88353C3-1D1F-473A-AF00-4A06F16444CA}"/>
          </ac:spMkLst>
        </pc:spChg>
      </pc:sldChg>
      <pc:sldChg chg="modSp mod">
        <pc:chgData name="Schultz, Jerry A." userId="7d77e74f-7d64-4732-8ecf-66a46d6cc95e" providerId="ADAL" clId="{2BEED971-73A2-41AE-9171-AB06FDACDD01}" dt="2021-11-03T12:47:33.638" v="3" actId="115"/>
        <pc:sldMkLst>
          <pc:docMk/>
          <pc:sldMk cId="2897948199" sldId="693"/>
        </pc:sldMkLst>
        <pc:spChg chg="mod">
          <ac:chgData name="Schultz, Jerry A." userId="7d77e74f-7d64-4732-8ecf-66a46d6cc95e" providerId="ADAL" clId="{2BEED971-73A2-41AE-9171-AB06FDACDD01}" dt="2021-11-03T12:47:33.638" v="3" actId="115"/>
          <ac:spMkLst>
            <pc:docMk/>
            <pc:sldMk cId="2897948199" sldId="693"/>
            <ac:spMk id="3" creationId="{72A3D650-46E8-4DC0-AAD2-73113932D066}"/>
          </ac:spMkLst>
        </pc:spChg>
      </pc:sldChg>
      <pc:sldChg chg="modSp mod">
        <pc:chgData name="Schultz, Jerry A." userId="7d77e74f-7d64-4732-8ecf-66a46d6cc95e" providerId="ADAL" clId="{2BEED971-73A2-41AE-9171-AB06FDACDD01}" dt="2021-11-03T12:47:43.786" v="4" actId="115"/>
        <pc:sldMkLst>
          <pc:docMk/>
          <pc:sldMk cId="235977016" sldId="696"/>
        </pc:sldMkLst>
        <pc:spChg chg="mod">
          <ac:chgData name="Schultz, Jerry A." userId="7d77e74f-7d64-4732-8ecf-66a46d6cc95e" providerId="ADAL" clId="{2BEED971-73A2-41AE-9171-AB06FDACDD01}" dt="2021-11-03T12:47:43.786" v="4" actId="115"/>
          <ac:spMkLst>
            <pc:docMk/>
            <pc:sldMk cId="235977016" sldId="696"/>
            <ac:spMk id="3" creationId="{4CF989AB-F1A9-499D-A608-14BF8F620E06}"/>
          </ac:spMkLst>
        </pc:spChg>
      </pc:sldChg>
      <pc:sldChg chg="ord">
        <pc:chgData name="Schultz, Jerry A." userId="7d77e74f-7d64-4732-8ecf-66a46d6cc95e" providerId="ADAL" clId="{2BEED971-73A2-41AE-9171-AB06FDACDD01}" dt="2021-11-03T12:47:47.789" v="7" actId="20578"/>
        <pc:sldMkLst>
          <pc:docMk/>
          <pc:sldMk cId="148823279" sldId="697"/>
        </pc:sldMkLst>
      </pc:sldChg>
      <pc:sldChg chg="addSp modSp mod setBg modNotesTx">
        <pc:chgData name="Schultz, Jerry A." userId="7d77e74f-7d64-4732-8ecf-66a46d6cc95e" providerId="ADAL" clId="{2BEED971-73A2-41AE-9171-AB06FDACDD01}" dt="2021-11-03T12:53:23.245" v="27" actId="26606"/>
        <pc:sldMkLst>
          <pc:docMk/>
          <pc:sldMk cId="2386983305" sldId="700"/>
        </pc:sldMkLst>
        <pc:spChg chg="mod">
          <ac:chgData name="Schultz, Jerry A." userId="7d77e74f-7d64-4732-8ecf-66a46d6cc95e" providerId="ADAL" clId="{2BEED971-73A2-41AE-9171-AB06FDACDD01}" dt="2021-11-03T12:53:23.245" v="27" actId="26606"/>
          <ac:spMkLst>
            <pc:docMk/>
            <pc:sldMk cId="2386983305" sldId="700"/>
            <ac:spMk id="2" creationId="{01215145-4D2F-4E73-A0AA-14F25D377016}"/>
          </ac:spMkLst>
        </pc:spChg>
        <pc:spChg chg="mod">
          <ac:chgData name="Schultz, Jerry A." userId="7d77e74f-7d64-4732-8ecf-66a46d6cc95e" providerId="ADAL" clId="{2BEED971-73A2-41AE-9171-AB06FDACDD01}" dt="2021-11-03T12:53:23.245" v="27" actId="26606"/>
          <ac:spMkLst>
            <pc:docMk/>
            <pc:sldMk cId="2386983305" sldId="700"/>
            <ac:spMk id="3" creationId="{C715C521-C8E2-4628-8BC3-EC1E5E1FAF46}"/>
          </ac:spMkLst>
        </pc:spChg>
        <pc:spChg chg="add">
          <ac:chgData name="Schultz, Jerry A." userId="7d77e74f-7d64-4732-8ecf-66a46d6cc95e" providerId="ADAL" clId="{2BEED971-73A2-41AE-9171-AB06FDACDD01}" dt="2021-11-03T12:53:23.245" v="27" actId="26606"/>
          <ac:spMkLst>
            <pc:docMk/>
            <pc:sldMk cId="2386983305" sldId="700"/>
            <ac:spMk id="9" creationId="{7EE378F3-9642-471B-8215-AA32884221B4}"/>
          </ac:spMkLst>
        </pc:spChg>
        <pc:spChg chg="add">
          <ac:chgData name="Schultz, Jerry A." userId="7d77e74f-7d64-4732-8ecf-66a46d6cc95e" providerId="ADAL" clId="{2BEED971-73A2-41AE-9171-AB06FDACDD01}" dt="2021-11-03T12:53:23.245" v="27" actId="26606"/>
          <ac:spMkLst>
            <pc:docMk/>
            <pc:sldMk cId="2386983305" sldId="700"/>
            <ac:spMk id="11" creationId="{26405F82-F7FB-4124-AE2B-3D69A007C129}"/>
          </ac:spMkLst>
        </pc:spChg>
        <pc:spChg chg="add">
          <ac:chgData name="Schultz, Jerry A." userId="7d77e74f-7d64-4732-8ecf-66a46d6cc95e" providerId="ADAL" clId="{2BEED971-73A2-41AE-9171-AB06FDACDD01}" dt="2021-11-03T12:53:23.245" v="27" actId="26606"/>
          <ac:spMkLst>
            <pc:docMk/>
            <pc:sldMk cId="2386983305" sldId="700"/>
            <ac:spMk id="13" creationId="{AAAE29FD-C3A6-46E4-BF94-132A4C4EE2E0}"/>
          </ac:spMkLst>
        </pc:spChg>
        <pc:graphicFrameChg chg="add mod">
          <ac:chgData name="Schultz, Jerry A." userId="7d77e74f-7d64-4732-8ecf-66a46d6cc95e" providerId="ADAL" clId="{2BEED971-73A2-41AE-9171-AB06FDACDD01}" dt="2021-11-03T12:53:23.245" v="27" actId="26606"/>
          <ac:graphicFrameMkLst>
            <pc:docMk/>
            <pc:sldMk cId="2386983305" sldId="700"/>
            <ac:graphicFrameMk id="4" creationId="{29AC2FBF-DF9A-2845-BB51-821E9B2EC351}"/>
          </ac:graphicFrameMkLst>
        </pc:graphicFrameChg>
      </pc:sldChg>
      <pc:sldChg chg="modSp mod">
        <pc:chgData name="Schultz, Jerry A." userId="7d77e74f-7d64-4732-8ecf-66a46d6cc95e" providerId="ADAL" clId="{2BEED971-73A2-41AE-9171-AB06FDACDD01}" dt="2021-11-03T13:08:45.931" v="499" actId="27636"/>
        <pc:sldMkLst>
          <pc:docMk/>
          <pc:sldMk cId="436155307" sldId="701"/>
        </pc:sldMkLst>
        <pc:spChg chg="mod">
          <ac:chgData name="Schultz, Jerry A." userId="7d77e74f-7d64-4732-8ecf-66a46d6cc95e" providerId="ADAL" clId="{2BEED971-73A2-41AE-9171-AB06FDACDD01}" dt="2021-11-03T13:07:50.736" v="487" actId="14100"/>
          <ac:spMkLst>
            <pc:docMk/>
            <pc:sldMk cId="436155307" sldId="701"/>
            <ac:spMk id="2" creationId="{65AD1621-FDE0-40F4-B643-7874EC98CE76}"/>
          </ac:spMkLst>
        </pc:spChg>
        <pc:spChg chg="mod">
          <ac:chgData name="Schultz, Jerry A." userId="7d77e74f-7d64-4732-8ecf-66a46d6cc95e" providerId="ADAL" clId="{2BEED971-73A2-41AE-9171-AB06FDACDD01}" dt="2021-11-03T13:08:45.931" v="499" actId="27636"/>
          <ac:spMkLst>
            <pc:docMk/>
            <pc:sldMk cId="436155307" sldId="701"/>
            <ac:spMk id="3" creationId="{435692DA-7843-4C15-A7C7-A87747981EAC}"/>
          </ac:spMkLst>
        </pc:spChg>
      </pc:sldChg>
      <pc:sldChg chg="addSp modSp mod setBg modNotesTx">
        <pc:chgData name="Schultz, Jerry A." userId="7d77e74f-7d64-4732-8ecf-66a46d6cc95e" providerId="ADAL" clId="{2BEED971-73A2-41AE-9171-AB06FDACDD01}" dt="2021-11-03T13:15:17.384" v="548" actId="26606"/>
        <pc:sldMkLst>
          <pc:docMk/>
          <pc:sldMk cId="1418724507" sldId="702"/>
        </pc:sldMkLst>
        <pc:spChg chg="mod">
          <ac:chgData name="Schultz, Jerry A." userId="7d77e74f-7d64-4732-8ecf-66a46d6cc95e" providerId="ADAL" clId="{2BEED971-73A2-41AE-9171-AB06FDACDD01}" dt="2021-11-03T13:15:17.384" v="548" actId="26606"/>
          <ac:spMkLst>
            <pc:docMk/>
            <pc:sldMk cId="1418724507" sldId="702"/>
            <ac:spMk id="2" creationId="{B990EED6-8377-45AC-AF31-33B25796BA90}"/>
          </ac:spMkLst>
        </pc:spChg>
        <pc:spChg chg="mod">
          <ac:chgData name="Schultz, Jerry A." userId="7d77e74f-7d64-4732-8ecf-66a46d6cc95e" providerId="ADAL" clId="{2BEED971-73A2-41AE-9171-AB06FDACDD01}" dt="2021-11-03T13:15:17.384" v="548" actId="26606"/>
          <ac:spMkLst>
            <pc:docMk/>
            <pc:sldMk cId="1418724507" sldId="702"/>
            <ac:spMk id="3" creationId="{4C63F03B-CDD4-4A9B-92E4-652E95D80DB6}"/>
          </ac:spMkLst>
        </pc:spChg>
        <pc:spChg chg="add">
          <ac:chgData name="Schultz, Jerry A." userId="7d77e74f-7d64-4732-8ecf-66a46d6cc95e" providerId="ADAL" clId="{2BEED971-73A2-41AE-9171-AB06FDACDD01}" dt="2021-11-03T13:15:17.384" v="548" actId="26606"/>
          <ac:spMkLst>
            <pc:docMk/>
            <pc:sldMk cId="1418724507" sldId="702"/>
            <ac:spMk id="9" creationId="{7EE378F3-9642-471B-8215-AA32884221B4}"/>
          </ac:spMkLst>
        </pc:spChg>
        <pc:spChg chg="add">
          <ac:chgData name="Schultz, Jerry A." userId="7d77e74f-7d64-4732-8ecf-66a46d6cc95e" providerId="ADAL" clId="{2BEED971-73A2-41AE-9171-AB06FDACDD01}" dt="2021-11-03T13:15:17.384" v="548" actId="26606"/>
          <ac:spMkLst>
            <pc:docMk/>
            <pc:sldMk cId="1418724507" sldId="702"/>
            <ac:spMk id="11" creationId="{26405F82-F7FB-4124-AE2B-3D69A007C129}"/>
          </ac:spMkLst>
        </pc:spChg>
        <pc:spChg chg="add">
          <ac:chgData name="Schultz, Jerry A." userId="7d77e74f-7d64-4732-8ecf-66a46d6cc95e" providerId="ADAL" clId="{2BEED971-73A2-41AE-9171-AB06FDACDD01}" dt="2021-11-03T13:15:17.384" v="548" actId="26606"/>
          <ac:spMkLst>
            <pc:docMk/>
            <pc:sldMk cId="1418724507" sldId="702"/>
            <ac:spMk id="13" creationId="{AAAE29FD-C3A6-46E4-BF94-132A4C4EE2E0}"/>
          </ac:spMkLst>
        </pc:spChg>
        <pc:graphicFrameChg chg="add mod">
          <ac:chgData name="Schultz, Jerry A." userId="7d77e74f-7d64-4732-8ecf-66a46d6cc95e" providerId="ADAL" clId="{2BEED971-73A2-41AE-9171-AB06FDACDD01}" dt="2021-11-03T13:15:17.384" v="548" actId="26606"/>
          <ac:graphicFrameMkLst>
            <pc:docMk/>
            <pc:sldMk cId="1418724507" sldId="702"/>
            <ac:graphicFrameMk id="4" creationId="{CAAD8FAB-A3DB-4838-89F6-36F9AB7FB0DE}"/>
          </ac:graphicFrameMkLst>
        </pc:graphicFrameChg>
      </pc:sldChg>
      <pc:sldChg chg="modSp mod">
        <pc:chgData name="Schultz, Jerry A." userId="7d77e74f-7d64-4732-8ecf-66a46d6cc95e" providerId="ADAL" clId="{2BEED971-73A2-41AE-9171-AB06FDACDD01}" dt="2021-11-03T13:16:13.195" v="551" actId="27636"/>
        <pc:sldMkLst>
          <pc:docMk/>
          <pc:sldMk cId="1334399886" sldId="703"/>
        </pc:sldMkLst>
        <pc:spChg chg="mod">
          <ac:chgData name="Schultz, Jerry A." userId="7d77e74f-7d64-4732-8ecf-66a46d6cc95e" providerId="ADAL" clId="{2BEED971-73A2-41AE-9171-AB06FDACDD01}" dt="2021-11-03T13:16:13.195" v="551" actId="27636"/>
          <ac:spMkLst>
            <pc:docMk/>
            <pc:sldMk cId="1334399886" sldId="703"/>
            <ac:spMk id="3" creationId="{A6946E72-69B9-4999-943B-EFC3CC432B88}"/>
          </ac:spMkLst>
        </pc:spChg>
      </pc:sldChg>
      <pc:sldChg chg="addSp delSp modSp mod setBg modNotesTx">
        <pc:chgData name="Schultz, Jerry A." userId="7d77e74f-7d64-4732-8ecf-66a46d6cc95e" providerId="ADAL" clId="{2BEED971-73A2-41AE-9171-AB06FDACDD01}" dt="2021-11-03T13:01:22.897" v="84" actId="27636"/>
        <pc:sldMkLst>
          <pc:docMk/>
          <pc:sldMk cId="983541448" sldId="704"/>
        </pc:sldMkLst>
        <pc:spChg chg="mod">
          <ac:chgData name="Schultz, Jerry A." userId="7d77e74f-7d64-4732-8ecf-66a46d6cc95e" providerId="ADAL" clId="{2BEED971-73A2-41AE-9171-AB06FDACDD01}" dt="2021-11-03T12:59:18.275" v="72" actId="26606"/>
          <ac:spMkLst>
            <pc:docMk/>
            <pc:sldMk cId="983541448" sldId="704"/>
            <ac:spMk id="2" creationId="{8E7AC920-A9C2-489F-8BD8-8FD1BBCE3883}"/>
          </ac:spMkLst>
        </pc:spChg>
        <pc:spChg chg="mod">
          <ac:chgData name="Schultz, Jerry A." userId="7d77e74f-7d64-4732-8ecf-66a46d6cc95e" providerId="ADAL" clId="{2BEED971-73A2-41AE-9171-AB06FDACDD01}" dt="2021-11-03T13:01:22.897" v="84" actId="27636"/>
          <ac:spMkLst>
            <pc:docMk/>
            <pc:sldMk cId="983541448" sldId="704"/>
            <ac:spMk id="3" creationId="{5AEE76C5-BE47-4B9F-8950-6820AFAEF7BC}"/>
          </ac:spMkLst>
        </pc:spChg>
        <pc:spChg chg="add del">
          <ac:chgData name="Schultz, Jerry A." userId="7d77e74f-7d64-4732-8ecf-66a46d6cc95e" providerId="ADAL" clId="{2BEED971-73A2-41AE-9171-AB06FDACDD01}" dt="2021-11-03T12:59:18.275" v="72" actId="26606"/>
          <ac:spMkLst>
            <pc:docMk/>
            <pc:sldMk cId="983541448" sldId="704"/>
            <ac:spMk id="9" creationId="{7EE378F3-9642-471B-8215-AA32884221B4}"/>
          </ac:spMkLst>
        </pc:spChg>
        <pc:spChg chg="add del">
          <ac:chgData name="Schultz, Jerry A." userId="7d77e74f-7d64-4732-8ecf-66a46d6cc95e" providerId="ADAL" clId="{2BEED971-73A2-41AE-9171-AB06FDACDD01}" dt="2021-11-03T12:59:18.275" v="72" actId="26606"/>
          <ac:spMkLst>
            <pc:docMk/>
            <pc:sldMk cId="983541448" sldId="704"/>
            <ac:spMk id="11" creationId="{26405F82-F7FB-4124-AE2B-3D69A007C129}"/>
          </ac:spMkLst>
        </pc:spChg>
        <pc:spChg chg="add del">
          <ac:chgData name="Schultz, Jerry A." userId="7d77e74f-7d64-4732-8ecf-66a46d6cc95e" providerId="ADAL" clId="{2BEED971-73A2-41AE-9171-AB06FDACDD01}" dt="2021-11-03T12:59:18.275" v="72" actId="26606"/>
          <ac:spMkLst>
            <pc:docMk/>
            <pc:sldMk cId="983541448" sldId="704"/>
            <ac:spMk id="13" creationId="{AAAE29FD-C3A6-46E4-BF94-132A4C4EE2E0}"/>
          </ac:spMkLst>
        </pc:spChg>
        <pc:spChg chg="add">
          <ac:chgData name="Schultz, Jerry A." userId="7d77e74f-7d64-4732-8ecf-66a46d6cc95e" providerId="ADAL" clId="{2BEED971-73A2-41AE-9171-AB06FDACDD01}" dt="2021-11-03T12:59:18.275" v="72" actId="26606"/>
          <ac:spMkLst>
            <pc:docMk/>
            <pc:sldMk cId="983541448" sldId="704"/>
            <ac:spMk id="18" creationId="{44CC594A-A820-450F-B363-C19201FCFEC6}"/>
          </ac:spMkLst>
        </pc:spChg>
        <pc:spChg chg="add">
          <ac:chgData name="Schultz, Jerry A." userId="7d77e74f-7d64-4732-8ecf-66a46d6cc95e" providerId="ADAL" clId="{2BEED971-73A2-41AE-9171-AB06FDACDD01}" dt="2021-11-03T12:59:18.275" v="72" actId="26606"/>
          <ac:spMkLst>
            <pc:docMk/>
            <pc:sldMk cId="983541448" sldId="704"/>
            <ac:spMk id="20" creationId="{59FAB3DA-E9ED-4574-ABCC-378BC0FF1BBC}"/>
          </ac:spMkLst>
        </pc:spChg>
        <pc:spChg chg="add">
          <ac:chgData name="Schultz, Jerry A." userId="7d77e74f-7d64-4732-8ecf-66a46d6cc95e" providerId="ADAL" clId="{2BEED971-73A2-41AE-9171-AB06FDACDD01}" dt="2021-11-03T12:59:18.275" v="72" actId="26606"/>
          <ac:spMkLst>
            <pc:docMk/>
            <pc:sldMk cId="983541448" sldId="704"/>
            <ac:spMk id="22" creationId="{53B8D6B0-55D6-48DC-86D8-FD95D5F118AB}"/>
          </ac:spMkLst>
        </pc:spChg>
        <pc:graphicFrameChg chg="add mod">
          <ac:chgData name="Schultz, Jerry A." userId="7d77e74f-7d64-4732-8ecf-66a46d6cc95e" providerId="ADAL" clId="{2BEED971-73A2-41AE-9171-AB06FDACDD01}" dt="2021-11-03T12:59:18.275" v="72" actId="26606"/>
          <ac:graphicFrameMkLst>
            <pc:docMk/>
            <pc:sldMk cId="983541448" sldId="704"/>
            <ac:graphicFrameMk id="4" creationId="{9565DF05-20BC-1940-8052-398059FB607F}"/>
          </ac:graphicFrameMkLst>
        </pc:graphicFrameChg>
      </pc:sldChg>
      <pc:sldChg chg="addSp delSp modSp mod setBg">
        <pc:chgData name="Schultz, Jerry A." userId="7d77e74f-7d64-4732-8ecf-66a46d6cc95e" providerId="ADAL" clId="{2BEED971-73A2-41AE-9171-AB06FDACDD01}" dt="2021-11-03T13:03:51.277" v="136"/>
        <pc:sldMkLst>
          <pc:docMk/>
          <pc:sldMk cId="3534588170" sldId="705"/>
        </pc:sldMkLst>
        <pc:spChg chg="mod">
          <ac:chgData name="Schultz, Jerry A." userId="7d77e74f-7d64-4732-8ecf-66a46d6cc95e" providerId="ADAL" clId="{2BEED971-73A2-41AE-9171-AB06FDACDD01}" dt="2021-11-03T13:03:36.584" v="135" actId="26606"/>
          <ac:spMkLst>
            <pc:docMk/>
            <pc:sldMk cId="3534588170" sldId="705"/>
            <ac:spMk id="2" creationId="{6C17607F-FC8F-4A61-8BAD-E346901A72BE}"/>
          </ac:spMkLst>
        </pc:spChg>
        <pc:spChg chg="mod">
          <ac:chgData name="Schultz, Jerry A." userId="7d77e74f-7d64-4732-8ecf-66a46d6cc95e" providerId="ADAL" clId="{2BEED971-73A2-41AE-9171-AB06FDACDD01}" dt="2021-11-03T13:03:51.277" v="136"/>
          <ac:spMkLst>
            <pc:docMk/>
            <pc:sldMk cId="3534588170" sldId="705"/>
            <ac:spMk id="3" creationId="{68ADA249-1456-4D79-86F8-7A0CD585D967}"/>
          </ac:spMkLst>
        </pc:spChg>
        <pc:spChg chg="add del">
          <ac:chgData name="Schultz, Jerry A." userId="7d77e74f-7d64-4732-8ecf-66a46d6cc95e" providerId="ADAL" clId="{2BEED971-73A2-41AE-9171-AB06FDACDD01}" dt="2021-11-03T13:01:10.198" v="81" actId="22"/>
          <ac:spMkLst>
            <pc:docMk/>
            <pc:sldMk cId="3534588170" sldId="705"/>
            <ac:spMk id="5" creationId="{90FFDE79-C2D5-4CC1-A2D9-17AB52F267D8}"/>
          </ac:spMkLst>
        </pc:spChg>
        <pc:spChg chg="add del">
          <ac:chgData name="Schultz, Jerry A." userId="7d77e74f-7d64-4732-8ecf-66a46d6cc95e" providerId="ADAL" clId="{2BEED971-73A2-41AE-9171-AB06FDACDD01}" dt="2021-11-03T13:03:36.567" v="134" actId="26606"/>
          <ac:spMkLst>
            <pc:docMk/>
            <pc:sldMk cId="3534588170" sldId="705"/>
            <ac:spMk id="11" creationId="{7EE378F3-9642-471B-8215-AA32884221B4}"/>
          </ac:spMkLst>
        </pc:spChg>
        <pc:spChg chg="add del">
          <ac:chgData name="Schultz, Jerry A." userId="7d77e74f-7d64-4732-8ecf-66a46d6cc95e" providerId="ADAL" clId="{2BEED971-73A2-41AE-9171-AB06FDACDD01}" dt="2021-11-03T13:03:36.567" v="134" actId="26606"/>
          <ac:spMkLst>
            <pc:docMk/>
            <pc:sldMk cId="3534588170" sldId="705"/>
            <ac:spMk id="13" creationId="{26405F82-F7FB-4124-AE2B-3D69A007C129}"/>
          </ac:spMkLst>
        </pc:spChg>
        <pc:spChg chg="add del">
          <ac:chgData name="Schultz, Jerry A." userId="7d77e74f-7d64-4732-8ecf-66a46d6cc95e" providerId="ADAL" clId="{2BEED971-73A2-41AE-9171-AB06FDACDD01}" dt="2021-11-03T13:03:36.567" v="134" actId="26606"/>
          <ac:spMkLst>
            <pc:docMk/>
            <pc:sldMk cId="3534588170" sldId="705"/>
            <ac:spMk id="15" creationId="{AAAE29FD-C3A6-46E4-BF94-132A4C4EE2E0}"/>
          </ac:spMkLst>
        </pc:spChg>
        <pc:spChg chg="add">
          <ac:chgData name="Schultz, Jerry A." userId="7d77e74f-7d64-4732-8ecf-66a46d6cc95e" providerId="ADAL" clId="{2BEED971-73A2-41AE-9171-AB06FDACDD01}" dt="2021-11-03T13:03:36.584" v="135" actId="26606"/>
          <ac:spMkLst>
            <pc:docMk/>
            <pc:sldMk cId="3534588170" sldId="705"/>
            <ac:spMk id="17" creationId="{44CC594A-A820-450F-B363-C19201FCFEC6}"/>
          </ac:spMkLst>
        </pc:spChg>
        <pc:spChg chg="add">
          <ac:chgData name="Schultz, Jerry A." userId="7d77e74f-7d64-4732-8ecf-66a46d6cc95e" providerId="ADAL" clId="{2BEED971-73A2-41AE-9171-AB06FDACDD01}" dt="2021-11-03T13:03:36.584" v="135" actId="26606"/>
          <ac:spMkLst>
            <pc:docMk/>
            <pc:sldMk cId="3534588170" sldId="705"/>
            <ac:spMk id="18" creationId="{59FAB3DA-E9ED-4574-ABCC-378BC0FF1BBC}"/>
          </ac:spMkLst>
        </pc:spChg>
        <pc:spChg chg="add">
          <ac:chgData name="Schultz, Jerry A." userId="7d77e74f-7d64-4732-8ecf-66a46d6cc95e" providerId="ADAL" clId="{2BEED971-73A2-41AE-9171-AB06FDACDD01}" dt="2021-11-03T13:03:36.584" v="135" actId="26606"/>
          <ac:spMkLst>
            <pc:docMk/>
            <pc:sldMk cId="3534588170" sldId="705"/>
            <ac:spMk id="19" creationId="{53B8D6B0-55D6-48DC-86D8-FD95D5F118AB}"/>
          </ac:spMkLst>
        </pc:spChg>
        <pc:graphicFrameChg chg="add mod">
          <ac:chgData name="Schultz, Jerry A." userId="7d77e74f-7d64-4732-8ecf-66a46d6cc95e" providerId="ADAL" clId="{2BEED971-73A2-41AE-9171-AB06FDACDD01}" dt="2021-11-03T13:03:36.584" v="135" actId="26606"/>
          <ac:graphicFrameMkLst>
            <pc:docMk/>
            <pc:sldMk cId="3534588170" sldId="705"/>
            <ac:graphicFrameMk id="6" creationId="{03C99D8D-1D0F-C14E-BFF6-05E7B36F5874}"/>
          </ac:graphicFrameMkLst>
        </pc:graphicFrameChg>
      </pc:sldChg>
      <pc:sldChg chg="addSp delSp modSp new mod">
        <pc:chgData name="Schultz, Jerry A." userId="7d77e74f-7d64-4732-8ecf-66a46d6cc95e" providerId="ADAL" clId="{2BEED971-73A2-41AE-9171-AB06FDACDD01}" dt="2021-11-03T13:18:39.473" v="586" actId="14100"/>
        <pc:sldMkLst>
          <pc:docMk/>
          <pc:sldMk cId="428587214" sldId="709"/>
        </pc:sldMkLst>
        <pc:spChg chg="mod">
          <ac:chgData name="Schultz, Jerry A." userId="7d77e74f-7d64-4732-8ecf-66a46d6cc95e" providerId="ADAL" clId="{2BEED971-73A2-41AE-9171-AB06FDACDD01}" dt="2021-11-03T13:18:39.473" v="586" actId="14100"/>
          <ac:spMkLst>
            <pc:docMk/>
            <pc:sldMk cId="428587214" sldId="709"/>
            <ac:spMk id="2" creationId="{70F49A4C-680A-40F7-9B32-1427598A9A5F}"/>
          </ac:spMkLst>
        </pc:spChg>
        <pc:spChg chg="del">
          <ac:chgData name="Schultz, Jerry A." userId="7d77e74f-7d64-4732-8ecf-66a46d6cc95e" providerId="ADAL" clId="{2BEED971-73A2-41AE-9171-AB06FDACDD01}" dt="2021-11-03T13:17:59.152" v="553"/>
          <ac:spMkLst>
            <pc:docMk/>
            <pc:sldMk cId="428587214" sldId="709"/>
            <ac:spMk id="3" creationId="{6780BE0F-5353-4D79-9D1D-B57508E3B52B}"/>
          </ac:spMkLst>
        </pc:spChg>
        <pc:picChg chg="add mod">
          <ac:chgData name="Schultz, Jerry A." userId="7d77e74f-7d64-4732-8ecf-66a46d6cc95e" providerId="ADAL" clId="{2BEED971-73A2-41AE-9171-AB06FDACDD01}" dt="2021-11-03T13:17:59.152" v="553"/>
          <ac:picMkLst>
            <pc:docMk/>
            <pc:sldMk cId="428587214" sldId="709"/>
            <ac:picMk id="4" creationId="{81E5E440-35A3-4A58-BD28-0A1977F11A89}"/>
          </ac:picMkLst>
        </pc:picChg>
      </pc:sldChg>
    </pc:docChg>
  </pc:docChgLst>
  <pc:docChgLst>
    <pc:chgData name="Watson-Thompson, Jomella J" userId="S::jomellaw@home.ku.edu::3db10c12-3359-4451-820b-4b88fa6ad0b7" providerId="AD" clId="Web-{960A7A90-9080-4A10-8D9C-14C7031A7E50}"/>
    <pc:docChg chg="mod modSld">
      <pc:chgData name="Watson-Thompson, Jomella J" userId="S::jomellaw@home.ku.edu::3db10c12-3359-4451-820b-4b88fa6ad0b7" providerId="AD" clId="Web-{960A7A90-9080-4A10-8D9C-14C7031A7E50}" dt="2021-11-04T01:49:12.186" v="34"/>
      <pc:docMkLst>
        <pc:docMk/>
      </pc:docMkLst>
      <pc:sldChg chg="modSp">
        <pc:chgData name="Watson-Thompson, Jomella J" userId="S::jomellaw@home.ku.edu::3db10c12-3359-4451-820b-4b88fa6ad0b7" providerId="AD" clId="Web-{960A7A90-9080-4A10-8D9C-14C7031A7E50}" dt="2021-11-04T01:37:33.713" v="26" actId="20577"/>
        <pc:sldMkLst>
          <pc:docMk/>
          <pc:sldMk cId="3894216836" sldId="678"/>
        </pc:sldMkLst>
        <pc:spChg chg="mod">
          <ac:chgData name="Watson-Thompson, Jomella J" userId="S::jomellaw@home.ku.edu::3db10c12-3359-4451-820b-4b88fa6ad0b7" providerId="AD" clId="Web-{960A7A90-9080-4A10-8D9C-14C7031A7E50}" dt="2021-11-04T01:37:33.713" v="26" actId="20577"/>
          <ac:spMkLst>
            <pc:docMk/>
            <pc:sldMk cId="3894216836" sldId="678"/>
            <ac:spMk id="3" creationId="{F89EA201-7D15-4879-9E66-274C1A591C81}"/>
          </ac:spMkLst>
        </pc:spChg>
      </pc:sldChg>
      <pc:sldChg chg="addCm">
        <pc:chgData name="Watson-Thompson, Jomella J" userId="S::jomellaw@home.ku.edu::3db10c12-3359-4451-820b-4b88fa6ad0b7" providerId="AD" clId="Web-{960A7A90-9080-4A10-8D9C-14C7031A7E50}" dt="2021-11-04T01:35:54.116" v="7"/>
        <pc:sldMkLst>
          <pc:docMk/>
          <pc:sldMk cId="234041490" sldId="679"/>
        </pc:sldMkLst>
      </pc:sldChg>
      <pc:sldChg chg="addCm">
        <pc:chgData name="Watson-Thompson, Jomella J" userId="S::jomellaw@home.ku.edu::3db10c12-3359-4451-820b-4b88fa6ad0b7" providerId="AD" clId="Web-{960A7A90-9080-4A10-8D9C-14C7031A7E50}" dt="2021-11-04T01:37:58.339" v="27"/>
        <pc:sldMkLst>
          <pc:docMk/>
          <pc:sldMk cId="4130318448" sldId="681"/>
        </pc:sldMkLst>
      </pc:sldChg>
      <pc:sldChg chg="addCm">
        <pc:chgData name="Watson-Thompson, Jomella J" userId="S::jomellaw@home.ku.edu::3db10c12-3359-4451-820b-4b88fa6ad0b7" providerId="AD" clId="Web-{960A7A90-9080-4A10-8D9C-14C7031A7E50}" dt="2021-11-04T01:39:42.217" v="29"/>
        <pc:sldMkLst>
          <pc:docMk/>
          <pc:sldMk cId="1150579628" sldId="682"/>
        </pc:sldMkLst>
      </pc:sldChg>
      <pc:sldChg chg="modSp addCm">
        <pc:chgData name="Watson-Thompson, Jomella J" userId="S::jomellaw@home.ku.edu::3db10c12-3359-4451-820b-4b88fa6ad0b7" providerId="AD" clId="Web-{960A7A90-9080-4A10-8D9C-14C7031A7E50}" dt="2021-11-04T01:35:25.662" v="6"/>
        <pc:sldMkLst>
          <pc:docMk/>
          <pc:sldMk cId="1896988617" sldId="683"/>
        </pc:sldMkLst>
        <pc:graphicFrameChg chg="mod">
          <ac:chgData name="Watson-Thompson, Jomella J" userId="S::jomellaw@home.ku.edu::3db10c12-3359-4451-820b-4b88fa6ad0b7" providerId="AD" clId="Web-{960A7A90-9080-4A10-8D9C-14C7031A7E50}" dt="2021-11-04T01:34:14.176" v="4" actId="14100"/>
          <ac:graphicFrameMkLst>
            <pc:docMk/>
            <pc:sldMk cId="1896988617" sldId="683"/>
            <ac:graphicFrameMk id="4" creationId="{2CF88C7A-3DD0-4BD1-99E1-69D80D19DDD3}"/>
          </ac:graphicFrameMkLst>
        </pc:graphicFrameChg>
      </pc:sldChg>
      <pc:sldChg chg="modSp addCm">
        <pc:chgData name="Watson-Thompson, Jomella J" userId="S::jomellaw@home.ku.edu::3db10c12-3359-4451-820b-4b88fa6ad0b7" providerId="AD" clId="Web-{960A7A90-9080-4A10-8D9C-14C7031A7E50}" dt="2021-11-04T01:42:02.705" v="33" actId="20577"/>
        <pc:sldMkLst>
          <pc:docMk/>
          <pc:sldMk cId="1421809262" sldId="684"/>
        </pc:sldMkLst>
        <pc:spChg chg="mod">
          <ac:chgData name="Watson-Thompson, Jomella J" userId="S::jomellaw@home.ku.edu::3db10c12-3359-4451-820b-4b88fa6ad0b7" providerId="AD" clId="Web-{960A7A90-9080-4A10-8D9C-14C7031A7E50}" dt="2021-11-04T01:42:02.705" v="33" actId="20577"/>
          <ac:spMkLst>
            <pc:docMk/>
            <pc:sldMk cId="1421809262" sldId="684"/>
            <ac:spMk id="3" creationId="{FBBC8ADE-D15E-4360-8AB6-9EEC56484B2F}"/>
          </ac:spMkLst>
        </pc:spChg>
      </pc:sldChg>
      <pc:sldChg chg="addCm">
        <pc:chgData name="Watson-Thompson, Jomella J" userId="S::jomellaw@home.ku.edu::3db10c12-3359-4451-820b-4b88fa6ad0b7" providerId="AD" clId="Web-{960A7A90-9080-4A10-8D9C-14C7031A7E50}" dt="2021-11-04T01:39:08.606" v="28"/>
        <pc:sldMkLst>
          <pc:docMk/>
          <pc:sldMk cId="85312972" sldId="691"/>
        </pc:sldMkLst>
      </pc:sldChg>
      <pc:sldChg chg="addCm">
        <pc:chgData name="Watson-Thompson, Jomella J" userId="S::jomellaw@home.ku.edu::3db10c12-3359-4451-820b-4b88fa6ad0b7" providerId="AD" clId="Web-{960A7A90-9080-4A10-8D9C-14C7031A7E50}" dt="2021-11-04T01:49:12.186" v="34"/>
        <pc:sldMkLst>
          <pc:docMk/>
          <pc:sldMk cId="1334399886" sldId="703"/>
        </pc:sldMkLst>
      </pc:sldChg>
    </pc:docChg>
  </pc:docChgLst>
  <pc:docChgLst>
    <pc:chgData name="Schultz, Jerry A." userId="S::jschultz@home.ku.edu::7d77e74f-7d64-4732-8ecf-66a46d6cc95e" providerId="AD" clId="Web-{736E7870-5DF3-46B7-BCB1-9B4A98FE2151}"/>
    <pc:docChg chg="modSld">
      <pc:chgData name="Schultz, Jerry A." userId="S::jschultz@home.ku.edu::7d77e74f-7d64-4732-8ecf-66a46d6cc95e" providerId="AD" clId="Web-{736E7870-5DF3-46B7-BCB1-9B4A98FE2151}" dt="2021-11-02T23:24:42.428" v="14" actId="20577"/>
      <pc:docMkLst>
        <pc:docMk/>
      </pc:docMkLst>
      <pc:sldChg chg="modSp">
        <pc:chgData name="Schultz, Jerry A." userId="S::jschultz@home.ku.edu::7d77e74f-7d64-4732-8ecf-66a46d6cc95e" providerId="AD" clId="Web-{736E7870-5DF3-46B7-BCB1-9B4A98FE2151}" dt="2021-11-02T23:24:42.428" v="14" actId="20577"/>
        <pc:sldMkLst>
          <pc:docMk/>
          <pc:sldMk cId="156502817" sldId="662"/>
        </pc:sldMkLst>
        <pc:spChg chg="mod">
          <ac:chgData name="Schultz, Jerry A." userId="S::jschultz@home.ku.edu::7d77e74f-7d64-4732-8ecf-66a46d6cc95e" providerId="AD" clId="Web-{736E7870-5DF3-46B7-BCB1-9B4A98FE2151}" dt="2021-11-02T23:24:42.428" v="14" actId="20577"/>
          <ac:spMkLst>
            <pc:docMk/>
            <pc:sldMk cId="156502817" sldId="662"/>
            <ac:spMk id="2" creationId="{ADD66321-5655-4990-8954-B0FC99E4A22D}"/>
          </ac:spMkLst>
        </pc:spChg>
      </pc:sldChg>
    </pc:docChg>
  </pc:docChgLst>
  <pc:docChgLst>
    <pc:chgData name="Schultz, Jerry A." userId="S::jschultz@home.ku.edu::7d77e74f-7d64-4732-8ecf-66a46d6cc95e" providerId="AD" clId="Web-{A43CD944-D648-49A9-80BF-3454904CAA3B}"/>
    <pc:docChg chg="addSld modSld">
      <pc:chgData name="Schultz, Jerry A." userId="S::jschultz@home.ku.edu::7d77e74f-7d64-4732-8ecf-66a46d6cc95e" providerId="AD" clId="Web-{A43CD944-D648-49A9-80BF-3454904CAA3B}" dt="2021-11-04T12:57:24.660" v="17" actId="20577"/>
      <pc:docMkLst>
        <pc:docMk/>
      </pc:docMkLst>
      <pc:sldChg chg="modSp">
        <pc:chgData name="Schultz, Jerry A." userId="S::jschultz@home.ku.edu::7d77e74f-7d64-4732-8ecf-66a46d6cc95e" providerId="AD" clId="Web-{A43CD944-D648-49A9-80BF-3454904CAA3B}" dt="2021-11-04T12:57:24.660" v="17" actId="20577"/>
        <pc:sldMkLst>
          <pc:docMk/>
          <pc:sldMk cId="436155307" sldId="701"/>
        </pc:sldMkLst>
        <pc:spChg chg="mod">
          <ac:chgData name="Schultz, Jerry A." userId="S::jschultz@home.ku.edu::7d77e74f-7d64-4732-8ecf-66a46d6cc95e" providerId="AD" clId="Web-{A43CD944-D648-49A9-80BF-3454904CAA3B}" dt="2021-11-04T12:57:24.660" v="17" actId="20577"/>
          <ac:spMkLst>
            <pc:docMk/>
            <pc:sldMk cId="436155307" sldId="701"/>
            <ac:spMk id="3" creationId="{435692DA-7843-4C15-A7C7-A87747981EAC}"/>
          </ac:spMkLst>
        </pc:spChg>
      </pc:sldChg>
      <pc:sldChg chg="new">
        <pc:chgData name="Schultz, Jerry A." userId="S::jschultz@home.ku.edu::7d77e74f-7d64-4732-8ecf-66a46d6cc95e" providerId="AD" clId="Web-{A43CD944-D648-49A9-80BF-3454904CAA3B}" dt="2021-11-04T12:56:21.469" v="0"/>
        <pc:sldMkLst>
          <pc:docMk/>
          <pc:sldMk cId="3447458236" sldId="716"/>
        </pc:sldMkLst>
      </pc:sldChg>
      <pc:sldChg chg="new">
        <pc:chgData name="Schultz, Jerry A." userId="S::jschultz@home.ku.edu::7d77e74f-7d64-4732-8ecf-66a46d6cc95e" providerId="AD" clId="Web-{A43CD944-D648-49A9-80BF-3454904CAA3B}" dt="2021-11-04T12:56:30.360" v="1"/>
        <pc:sldMkLst>
          <pc:docMk/>
          <pc:sldMk cId="772234563" sldId="717"/>
        </pc:sldMkLst>
      </pc:sldChg>
      <pc:sldChg chg="new">
        <pc:chgData name="Schultz, Jerry A." userId="S::jschultz@home.ku.edu::7d77e74f-7d64-4732-8ecf-66a46d6cc95e" providerId="AD" clId="Web-{A43CD944-D648-49A9-80BF-3454904CAA3B}" dt="2021-11-04T12:56:32.782" v="2"/>
        <pc:sldMkLst>
          <pc:docMk/>
          <pc:sldMk cId="2913392284" sldId="718"/>
        </pc:sldMkLst>
      </pc:sldChg>
    </pc:docChg>
  </pc:docChgLst>
  <pc:docChgLst>
    <pc:chgData name="Harsin, Joshua David" userId="f75075c6-5e0c-4e05-b139-63d9e83b19d6" providerId="ADAL" clId="{C27CA74B-7237-4836-A0D5-93489A53172B}"/>
    <pc:docChg chg="undo redo custSel addSld delSld modSld sldOrd">
      <pc:chgData name="Harsin, Joshua David" userId="f75075c6-5e0c-4e05-b139-63d9e83b19d6" providerId="ADAL" clId="{C27CA74B-7237-4836-A0D5-93489A53172B}" dt="2021-11-04T13:14:32.234" v="789" actId="2696"/>
      <pc:docMkLst>
        <pc:docMk/>
      </pc:docMkLst>
      <pc:sldChg chg="del">
        <pc:chgData name="Harsin, Joshua David" userId="f75075c6-5e0c-4e05-b139-63d9e83b19d6" providerId="ADAL" clId="{C27CA74B-7237-4836-A0D5-93489A53172B}" dt="2021-11-04T12:47:57.405" v="98" actId="2696"/>
        <pc:sldMkLst>
          <pc:docMk/>
          <pc:sldMk cId="234041490" sldId="679"/>
        </pc:sldMkLst>
      </pc:sldChg>
      <pc:sldChg chg="modSp del mod">
        <pc:chgData name="Harsin, Joshua David" userId="f75075c6-5e0c-4e05-b139-63d9e83b19d6" providerId="ADAL" clId="{C27CA74B-7237-4836-A0D5-93489A53172B}" dt="2021-11-04T12:43:04.886" v="91" actId="2696"/>
        <pc:sldMkLst>
          <pc:docMk/>
          <pc:sldMk cId="4130318448" sldId="681"/>
        </pc:sldMkLst>
        <pc:spChg chg="mod">
          <ac:chgData name="Harsin, Joshua David" userId="f75075c6-5e0c-4e05-b139-63d9e83b19d6" providerId="ADAL" clId="{C27CA74B-7237-4836-A0D5-93489A53172B}" dt="2021-11-04T12:42:42.770" v="90" actId="403"/>
          <ac:spMkLst>
            <pc:docMk/>
            <pc:sldMk cId="4130318448" sldId="681"/>
            <ac:spMk id="3" creationId="{B5D16410-1DEA-4BC7-BB40-6DDC7DB89C0B}"/>
          </ac:spMkLst>
        </pc:spChg>
      </pc:sldChg>
      <pc:sldChg chg="modSp delCm">
        <pc:chgData name="Harsin, Joshua David" userId="f75075c6-5e0c-4e05-b139-63d9e83b19d6" providerId="ADAL" clId="{C27CA74B-7237-4836-A0D5-93489A53172B}" dt="2021-11-04T12:57:13.863" v="132"/>
        <pc:sldMkLst>
          <pc:docMk/>
          <pc:sldMk cId="1150579628" sldId="682"/>
        </pc:sldMkLst>
        <pc:graphicFrameChg chg="mod">
          <ac:chgData name="Harsin, Joshua David" userId="f75075c6-5e0c-4e05-b139-63d9e83b19d6" providerId="ADAL" clId="{C27CA74B-7237-4836-A0D5-93489A53172B}" dt="2021-11-04T12:57:13.863" v="132"/>
          <ac:graphicFrameMkLst>
            <pc:docMk/>
            <pc:sldMk cId="1150579628" sldId="682"/>
            <ac:graphicFrameMk id="4" creationId="{AF97B2A6-652C-9345-9705-15DA2DB8D55F}"/>
          </ac:graphicFrameMkLst>
        </pc:graphicFrameChg>
      </pc:sldChg>
      <pc:sldChg chg="modSp delCm">
        <pc:chgData name="Harsin, Joshua David" userId="f75075c6-5e0c-4e05-b139-63d9e83b19d6" providerId="ADAL" clId="{C27CA74B-7237-4836-A0D5-93489A53172B}" dt="2021-11-04T12:44:28.031" v="95"/>
        <pc:sldMkLst>
          <pc:docMk/>
          <pc:sldMk cId="1896988617" sldId="683"/>
        </pc:sldMkLst>
        <pc:graphicFrameChg chg="mod">
          <ac:chgData name="Harsin, Joshua David" userId="f75075c6-5e0c-4e05-b139-63d9e83b19d6" providerId="ADAL" clId="{C27CA74B-7237-4836-A0D5-93489A53172B}" dt="2021-11-04T12:44:28.031" v="95"/>
          <ac:graphicFrameMkLst>
            <pc:docMk/>
            <pc:sldMk cId="1896988617" sldId="683"/>
            <ac:graphicFrameMk id="4" creationId="{2CF88C7A-3DD0-4BD1-99E1-69D80D19DDD3}"/>
          </ac:graphicFrameMkLst>
        </pc:graphicFrameChg>
      </pc:sldChg>
      <pc:sldChg chg="modSp delCm">
        <pc:chgData name="Harsin, Joshua David" userId="f75075c6-5e0c-4e05-b139-63d9e83b19d6" providerId="ADAL" clId="{C27CA74B-7237-4836-A0D5-93489A53172B}" dt="2021-11-04T12:49:30.665" v="105"/>
        <pc:sldMkLst>
          <pc:docMk/>
          <pc:sldMk cId="1421809262" sldId="684"/>
        </pc:sldMkLst>
        <pc:graphicFrameChg chg="mod">
          <ac:chgData name="Harsin, Joshua David" userId="f75075c6-5e0c-4e05-b139-63d9e83b19d6" providerId="ADAL" clId="{C27CA74B-7237-4836-A0D5-93489A53172B}" dt="2021-11-04T12:49:19.551" v="104"/>
          <ac:graphicFrameMkLst>
            <pc:docMk/>
            <pc:sldMk cId="1421809262" sldId="684"/>
            <ac:graphicFrameMk id="12" creationId="{6909E78E-6053-4AC3-BA37-C5320DD8FC88}"/>
          </ac:graphicFrameMkLst>
        </pc:graphicFrameChg>
      </pc:sldChg>
      <pc:sldChg chg="modSp mod">
        <pc:chgData name="Harsin, Joshua David" userId="f75075c6-5e0c-4e05-b139-63d9e83b19d6" providerId="ADAL" clId="{C27CA74B-7237-4836-A0D5-93489A53172B}" dt="2021-11-04T12:56:49.194" v="128"/>
        <pc:sldMkLst>
          <pc:docMk/>
          <pc:sldMk cId="516522985" sldId="687"/>
        </pc:sldMkLst>
        <pc:graphicFrameChg chg="mod">
          <ac:chgData name="Harsin, Joshua David" userId="f75075c6-5e0c-4e05-b139-63d9e83b19d6" providerId="ADAL" clId="{C27CA74B-7237-4836-A0D5-93489A53172B}" dt="2021-11-04T12:56:49.194" v="128"/>
          <ac:graphicFrameMkLst>
            <pc:docMk/>
            <pc:sldMk cId="516522985" sldId="687"/>
            <ac:graphicFrameMk id="4" creationId="{89ADB04B-9EF5-F94C-BF97-0DE2DE41FCC2}"/>
          </ac:graphicFrameMkLst>
        </pc:graphicFrameChg>
      </pc:sldChg>
      <pc:sldChg chg="modSp mod">
        <pc:chgData name="Harsin, Joshua David" userId="f75075c6-5e0c-4e05-b139-63d9e83b19d6" providerId="ADAL" clId="{C27CA74B-7237-4836-A0D5-93489A53172B}" dt="2021-11-03T21:53:18.508" v="1" actId="14100"/>
        <pc:sldMkLst>
          <pc:docMk/>
          <pc:sldMk cId="3621610753" sldId="689"/>
        </pc:sldMkLst>
        <pc:graphicFrameChg chg="mod">
          <ac:chgData name="Harsin, Joshua David" userId="f75075c6-5e0c-4e05-b139-63d9e83b19d6" providerId="ADAL" clId="{C27CA74B-7237-4836-A0D5-93489A53172B}" dt="2021-11-03T21:53:18.508" v="1" actId="14100"/>
          <ac:graphicFrameMkLst>
            <pc:docMk/>
            <pc:sldMk cId="3621610753" sldId="689"/>
            <ac:graphicFrameMk id="4" creationId="{C47C70B3-DDA5-274D-B4FA-CDF8E2FAD44C}"/>
          </ac:graphicFrameMkLst>
        </pc:graphicFrameChg>
      </pc:sldChg>
      <pc:sldChg chg="modSp mod">
        <pc:chgData name="Harsin, Joshua David" userId="f75075c6-5e0c-4e05-b139-63d9e83b19d6" providerId="ADAL" clId="{C27CA74B-7237-4836-A0D5-93489A53172B}" dt="2021-11-04T12:56:34.897" v="125"/>
        <pc:sldMkLst>
          <pc:docMk/>
          <pc:sldMk cId="2187139374" sldId="690"/>
        </pc:sldMkLst>
        <pc:graphicFrameChg chg="mod">
          <ac:chgData name="Harsin, Joshua David" userId="f75075c6-5e0c-4e05-b139-63d9e83b19d6" providerId="ADAL" clId="{C27CA74B-7237-4836-A0D5-93489A53172B}" dt="2021-11-04T12:56:34.897" v="125"/>
          <ac:graphicFrameMkLst>
            <pc:docMk/>
            <pc:sldMk cId="2187139374" sldId="690"/>
            <ac:graphicFrameMk id="4" creationId="{0EA33504-A6D3-8041-ADD4-BA607FE7F459}"/>
          </ac:graphicFrameMkLst>
        </pc:graphicFrameChg>
      </pc:sldChg>
      <pc:sldChg chg="addSp delSp modSp mod delCm modCm">
        <pc:chgData name="Harsin, Joshua David" userId="f75075c6-5e0c-4e05-b139-63d9e83b19d6" providerId="ADAL" clId="{C27CA74B-7237-4836-A0D5-93489A53172B}" dt="2021-11-04T13:00:03.695" v="178" actId="403"/>
        <pc:sldMkLst>
          <pc:docMk/>
          <pc:sldMk cId="85312972" sldId="691"/>
        </pc:sldMkLst>
        <pc:spChg chg="add del mod">
          <ac:chgData name="Harsin, Joshua David" userId="f75075c6-5e0c-4e05-b139-63d9e83b19d6" providerId="ADAL" clId="{C27CA74B-7237-4836-A0D5-93489A53172B}" dt="2021-11-04T12:57:55.681" v="137" actId="478"/>
          <ac:spMkLst>
            <pc:docMk/>
            <pc:sldMk cId="85312972" sldId="691"/>
            <ac:spMk id="6" creationId="{F1EBB7F9-4593-4132-B558-B33F83F7E715}"/>
          </ac:spMkLst>
        </pc:spChg>
        <pc:graphicFrameChg chg="add mod">
          <ac:chgData name="Harsin, Joshua David" userId="f75075c6-5e0c-4e05-b139-63d9e83b19d6" providerId="ADAL" clId="{C27CA74B-7237-4836-A0D5-93489A53172B}" dt="2021-11-04T13:00:03.695" v="178" actId="403"/>
          <ac:graphicFrameMkLst>
            <pc:docMk/>
            <pc:sldMk cId="85312972" sldId="691"/>
            <ac:graphicFrameMk id="5" creationId="{B48FCA30-B763-4E47-AA39-7E1887D7E5CF}"/>
          </ac:graphicFrameMkLst>
        </pc:graphicFrameChg>
        <pc:picChg chg="del">
          <ac:chgData name="Harsin, Joshua David" userId="f75075c6-5e0c-4e05-b139-63d9e83b19d6" providerId="ADAL" clId="{C27CA74B-7237-4836-A0D5-93489A53172B}" dt="2021-11-04T12:57:52.728" v="136" actId="478"/>
          <ac:picMkLst>
            <pc:docMk/>
            <pc:sldMk cId="85312972" sldId="691"/>
            <ac:picMk id="4" creationId="{DFB8CA9A-5611-4074-AC3A-EFBFCA61C08F}"/>
          </ac:picMkLst>
        </pc:picChg>
      </pc:sldChg>
      <pc:sldChg chg="modSp mod">
        <pc:chgData name="Harsin, Joshua David" userId="f75075c6-5e0c-4e05-b139-63d9e83b19d6" providerId="ADAL" clId="{C27CA74B-7237-4836-A0D5-93489A53172B}" dt="2021-11-04T12:56:22.335" v="122"/>
        <pc:sldMkLst>
          <pc:docMk/>
          <pc:sldMk cId="2897948199" sldId="693"/>
        </pc:sldMkLst>
        <pc:graphicFrameChg chg="mod">
          <ac:chgData name="Harsin, Joshua David" userId="f75075c6-5e0c-4e05-b139-63d9e83b19d6" providerId="ADAL" clId="{C27CA74B-7237-4836-A0D5-93489A53172B}" dt="2021-11-04T12:56:22.335" v="122"/>
          <ac:graphicFrameMkLst>
            <pc:docMk/>
            <pc:sldMk cId="2897948199" sldId="693"/>
            <ac:graphicFrameMk id="4" creationId="{FED7D895-CACA-D74F-AFD3-7620B0D0B0FE}"/>
          </ac:graphicFrameMkLst>
        </pc:graphicFrameChg>
      </pc:sldChg>
      <pc:sldChg chg="modSp mod">
        <pc:chgData name="Harsin, Joshua David" userId="f75075c6-5e0c-4e05-b139-63d9e83b19d6" providerId="ADAL" clId="{C27CA74B-7237-4836-A0D5-93489A53172B}" dt="2021-11-04T12:55:27.839" v="114"/>
        <pc:sldMkLst>
          <pc:docMk/>
          <pc:sldMk cId="1713615449" sldId="694"/>
        </pc:sldMkLst>
        <pc:graphicFrameChg chg="mod">
          <ac:chgData name="Harsin, Joshua David" userId="f75075c6-5e0c-4e05-b139-63d9e83b19d6" providerId="ADAL" clId="{C27CA74B-7237-4836-A0D5-93489A53172B}" dt="2021-11-04T12:55:27.839" v="114"/>
          <ac:graphicFrameMkLst>
            <pc:docMk/>
            <pc:sldMk cId="1713615449" sldId="694"/>
            <ac:graphicFrameMk id="4" creationId="{20FE9251-0CA9-B246-B76C-CBB95997B0FD}"/>
          </ac:graphicFrameMkLst>
        </pc:graphicFrameChg>
      </pc:sldChg>
      <pc:sldChg chg="modSp mod">
        <pc:chgData name="Harsin, Joshua David" userId="f75075c6-5e0c-4e05-b139-63d9e83b19d6" providerId="ADAL" clId="{C27CA74B-7237-4836-A0D5-93489A53172B}" dt="2021-11-04T12:55:49.391" v="116"/>
        <pc:sldMkLst>
          <pc:docMk/>
          <pc:sldMk cId="235977016" sldId="696"/>
        </pc:sldMkLst>
        <pc:graphicFrameChg chg="mod">
          <ac:chgData name="Harsin, Joshua David" userId="f75075c6-5e0c-4e05-b139-63d9e83b19d6" providerId="ADAL" clId="{C27CA74B-7237-4836-A0D5-93489A53172B}" dt="2021-11-04T12:55:49.391" v="116"/>
          <ac:graphicFrameMkLst>
            <pc:docMk/>
            <pc:sldMk cId="235977016" sldId="696"/>
            <ac:graphicFrameMk id="4" creationId="{85E88B76-4808-024D-840D-0DBB0AD34844}"/>
          </ac:graphicFrameMkLst>
        </pc:graphicFrameChg>
      </pc:sldChg>
      <pc:sldChg chg="modSp mod">
        <pc:chgData name="Harsin, Joshua David" userId="f75075c6-5e0c-4e05-b139-63d9e83b19d6" providerId="ADAL" clId="{C27CA74B-7237-4836-A0D5-93489A53172B}" dt="2021-11-04T12:56:08.360" v="119"/>
        <pc:sldMkLst>
          <pc:docMk/>
          <pc:sldMk cId="3946200620" sldId="699"/>
        </pc:sldMkLst>
        <pc:graphicFrameChg chg="mod">
          <ac:chgData name="Harsin, Joshua David" userId="f75075c6-5e0c-4e05-b139-63d9e83b19d6" providerId="ADAL" clId="{C27CA74B-7237-4836-A0D5-93489A53172B}" dt="2021-11-04T12:56:08.360" v="119"/>
          <ac:graphicFrameMkLst>
            <pc:docMk/>
            <pc:sldMk cId="3946200620" sldId="699"/>
            <ac:graphicFrameMk id="4" creationId="{FCE4C70D-DFC9-4B4E-8108-8FBE4BFF66E7}"/>
          </ac:graphicFrameMkLst>
        </pc:graphicFrameChg>
      </pc:sldChg>
      <pc:sldChg chg="modSp mod setBg">
        <pc:chgData name="Harsin, Joshua David" userId="f75075c6-5e0c-4e05-b139-63d9e83b19d6" providerId="ADAL" clId="{C27CA74B-7237-4836-A0D5-93489A53172B}" dt="2021-11-03T21:54:53.847" v="15"/>
        <pc:sldMkLst>
          <pc:docMk/>
          <pc:sldMk cId="2386983305" sldId="700"/>
        </pc:sldMkLst>
        <pc:graphicFrameChg chg="mod">
          <ac:chgData name="Harsin, Joshua David" userId="f75075c6-5e0c-4e05-b139-63d9e83b19d6" providerId="ADAL" clId="{C27CA74B-7237-4836-A0D5-93489A53172B}" dt="2021-11-03T21:54:53.847" v="15"/>
          <ac:graphicFrameMkLst>
            <pc:docMk/>
            <pc:sldMk cId="2386983305" sldId="700"/>
            <ac:graphicFrameMk id="4" creationId="{29AC2FBF-DF9A-2845-BB51-821E9B2EC351}"/>
          </ac:graphicFrameMkLst>
        </pc:graphicFrameChg>
      </pc:sldChg>
      <pc:sldChg chg="modSp mod delCm">
        <pc:chgData name="Harsin, Joshua David" userId="f75075c6-5e0c-4e05-b139-63d9e83b19d6" providerId="ADAL" clId="{C27CA74B-7237-4836-A0D5-93489A53172B}" dt="2021-11-04T13:14:13.394" v="786"/>
        <pc:sldMkLst>
          <pc:docMk/>
          <pc:sldMk cId="1334399886" sldId="703"/>
        </pc:sldMkLst>
        <pc:spChg chg="mod">
          <ac:chgData name="Harsin, Joshua David" userId="f75075c6-5e0c-4e05-b139-63d9e83b19d6" providerId="ADAL" clId="{C27CA74B-7237-4836-A0D5-93489A53172B}" dt="2021-11-04T13:12:49.226" v="785" actId="20577"/>
          <ac:spMkLst>
            <pc:docMk/>
            <pc:sldMk cId="1334399886" sldId="703"/>
            <ac:spMk id="3" creationId="{A6946E72-69B9-4999-943B-EFC3CC432B88}"/>
          </ac:spMkLst>
        </pc:spChg>
      </pc:sldChg>
      <pc:sldChg chg="modSp">
        <pc:chgData name="Harsin, Joshua David" userId="f75075c6-5e0c-4e05-b139-63d9e83b19d6" providerId="ADAL" clId="{C27CA74B-7237-4836-A0D5-93489A53172B}" dt="2021-11-03T21:55:29.303" v="21"/>
        <pc:sldMkLst>
          <pc:docMk/>
          <pc:sldMk cId="983541448" sldId="704"/>
        </pc:sldMkLst>
        <pc:graphicFrameChg chg="mod">
          <ac:chgData name="Harsin, Joshua David" userId="f75075c6-5e0c-4e05-b139-63d9e83b19d6" providerId="ADAL" clId="{C27CA74B-7237-4836-A0D5-93489A53172B}" dt="2021-11-03T21:55:29.303" v="21"/>
          <ac:graphicFrameMkLst>
            <pc:docMk/>
            <pc:sldMk cId="983541448" sldId="704"/>
            <ac:graphicFrameMk id="4" creationId="{9565DF05-20BC-1940-8052-398059FB607F}"/>
          </ac:graphicFrameMkLst>
        </pc:graphicFrameChg>
      </pc:sldChg>
      <pc:sldChg chg="add ord">
        <pc:chgData name="Harsin, Joshua David" userId="f75075c6-5e0c-4e05-b139-63d9e83b19d6" providerId="ADAL" clId="{C27CA74B-7237-4836-A0D5-93489A53172B}" dt="2021-11-04T12:39:19.148" v="24"/>
        <pc:sldMkLst>
          <pc:docMk/>
          <pc:sldMk cId="3127803125" sldId="714"/>
        </pc:sldMkLst>
      </pc:sldChg>
      <pc:sldChg chg="add">
        <pc:chgData name="Harsin, Joshua David" userId="f75075c6-5e0c-4e05-b139-63d9e83b19d6" providerId="ADAL" clId="{C27CA74B-7237-4836-A0D5-93489A53172B}" dt="2021-11-04T12:47:52.799" v="97"/>
        <pc:sldMkLst>
          <pc:docMk/>
          <pc:sldMk cId="2665119605" sldId="715"/>
        </pc:sldMkLst>
      </pc:sldChg>
      <pc:sldChg chg="del mod modShow">
        <pc:chgData name="Harsin, Joshua David" userId="f75075c6-5e0c-4e05-b139-63d9e83b19d6" providerId="ADAL" clId="{C27CA74B-7237-4836-A0D5-93489A53172B}" dt="2021-11-04T13:14:26.924" v="787" actId="2696"/>
        <pc:sldMkLst>
          <pc:docMk/>
          <pc:sldMk cId="3447458236" sldId="716"/>
        </pc:sldMkLst>
      </pc:sldChg>
      <pc:sldChg chg="del mod modShow">
        <pc:chgData name="Harsin, Joshua David" userId="f75075c6-5e0c-4e05-b139-63d9e83b19d6" providerId="ADAL" clId="{C27CA74B-7237-4836-A0D5-93489A53172B}" dt="2021-11-04T13:14:29.904" v="788" actId="2696"/>
        <pc:sldMkLst>
          <pc:docMk/>
          <pc:sldMk cId="772234563" sldId="717"/>
        </pc:sldMkLst>
      </pc:sldChg>
      <pc:sldChg chg="del mod modShow">
        <pc:chgData name="Harsin, Joshua David" userId="f75075c6-5e0c-4e05-b139-63d9e83b19d6" providerId="ADAL" clId="{C27CA74B-7237-4836-A0D5-93489A53172B}" dt="2021-11-04T13:14:32.234" v="789" actId="2696"/>
        <pc:sldMkLst>
          <pc:docMk/>
          <pc:sldMk cId="2913392284" sldId="718"/>
        </pc:sldMkLst>
      </pc:sldChg>
      <pc:sldChg chg="addSp delSp modSp add mod setBg modClrScheme delDesignElem chgLayout">
        <pc:chgData name="Harsin, Joshua David" userId="f75075c6-5e0c-4e05-b139-63d9e83b19d6" providerId="ADAL" clId="{C27CA74B-7237-4836-A0D5-93489A53172B}" dt="2021-11-04T13:07:57.614" v="378"/>
        <pc:sldMkLst>
          <pc:docMk/>
          <pc:sldMk cId="3581775271" sldId="719"/>
        </pc:sldMkLst>
        <pc:spChg chg="mod ord">
          <ac:chgData name="Harsin, Joshua David" userId="f75075c6-5e0c-4e05-b139-63d9e83b19d6" providerId="ADAL" clId="{C27CA74B-7237-4836-A0D5-93489A53172B}" dt="2021-11-04T13:06:11.033" v="347" actId="1076"/>
          <ac:spMkLst>
            <pc:docMk/>
            <pc:sldMk cId="3581775271" sldId="719"/>
            <ac:spMk id="2" creationId="{485A1B0A-BCC2-42DB-9F9B-A3D583639C31}"/>
          </ac:spMkLst>
        </pc:spChg>
        <pc:spChg chg="add del mod ord">
          <ac:chgData name="Harsin, Joshua David" userId="f75075c6-5e0c-4e05-b139-63d9e83b19d6" providerId="ADAL" clId="{C27CA74B-7237-4836-A0D5-93489A53172B}" dt="2021-11-04T13:06:07.828" v="346" actId="478"/>
          <ac:spMkLst>
            <pc:docMk/>
            <pc:sldMk cId="3581775271" sldId="719"/>
            <ac:spMk id="3" creationId="{2E78B1E9-0CA9-432D-BE60-F08824497310}"/>
          </ac:spMkLst>
        </pc:spChg>
        <pc:spChg chg="del">
          <ac:chgData name="Harsin, Joshua David" userId="f75075c6-5e0c-4e05-b139-63d9e83b19d6" providerId="ADAL" clId="{C27CA74B-7237-4836-A0D5-93489A53172B}" dt="2021-11-04T13:04:58.581" v="185"/>
          <ac:spMkLst>
            <pc:docMk/>
            <pc:sldMk cId="3581775271" sldId="719"/>
            <ac:spMk id="10" creationId="{FB5993E2-C02B-4335-ABA5-D8EC465551E3}"/>
          </ac:spMkLst>
        </pc:spChg>
        <pc:spChg chg="add del">
          <ac:chgData name="Harsin, Joshua David" userId="f75075c6-5e0c-4e05-b139-63d9e83b19d6" providerId="ADAL" clId="{C27CA74B-7237-4836-A0D5-93489A53172B}" dt="2021-11-04T13:05:30.722" v="299" actId="26606"/>
          <ac:spMkLst>
            <pc:docMk/>
            <pc:sldMk cId="3581775271" sldId="719"/>
            <ac:spMk id="11" creationId="{44CC594A-A820-450F-B363-C19201FCFEC6}"/>
          </ac:spMkLst>
        </pc:spChg>
        <pc:spChg chg="del">
          <ac:chgData name="Harsin, Joshua David" userId="f75075c6-5e0c-4e05-b139-63d9e83b19d6" providerId="ADAL" clId="{C27CA74B-7237-4836-A0D5-93489A53172B}" dt="2021-11-04T13:04:58.581" v="185"/>
          <ac:spMkLst>
            <pc:docMk/>
            <pc:sldMk cId="3581775271" sldId="719"/>
            <ac:spMk id="12" creationId="{C0B801A2-5622-4BE8-9AD2-C337A2CD0022}"/>
          </ac:spMkLst>
        </pc:spChg>
        <pc:spChg chg="add del">
          <ac:chgData name="Harsin, Joshua David" userId="f75075c6-5e0c-4e05-b139-63d9e83b19d6" providerId="ADAL" clId="{C27CA74B-7237-4836-A0D5-93489A53172B}" dt="2021-11-04T13:05:30.722" v="299" actId="26606"/>
          <ac:spMkLst>
            <pc:docMk/>
            <pc:sldMk cId="3581775271" sldId="719"/>
            <ac:spMk id="13" creationId="{59FAB3DA-E9ED-4574-ABCC-378BC0FF1BBC}"/>
          </ac:spMkLst>
        </pc:spChg>
        <pc:spChg chg="del">
          <ac:chgData name="Harsin, Joshua David" userId="f75075c6-5e0c-4e05-b139-63d9e83b19d6" providerId="ADAL" clId="{C27CA74B-7237-4836-A0D5-93489A53172B}" dt="2021-11-04T13:04:58.581" v="185"/>
          <ac:spMkLst>
            <pc:docMk/>
            <pc:sldMk cId="3581775271" sldId="719"/>
            <ac:spMk id="14" creationId="{B7AF614F-5BC3-4086-99F5-B87C5847A071}"/>
          </ac:spMkLst>
        </pc:spChg>
        <pc:spChg chg="add del">
          <ac:chgData name="Harsin, Joshua David" userId="f75075c6-5e0c-4e05-b139-63d9e83b19d6" providerId="ADAL" clId="{C27CA74B-7237-4836-A0D5-93489A53172B}" dt="2021-11-04T13:05:30.722" v="299" actId="26606"/>
          <ac:spMkLst>
            <pc:docMk/>
            <pc:sldMk cId="3581775271" sldId="719"/>
            <ac:spMk id="15" creationId="{53B8D6B0-55D6-48DC-86D8-FD95D5F118AB}"/>
          </ac:spMkLst>
        </pc:spChg>
        <pc:graphicFrameChg chg="mod ord modGraphic">
          <ac:chgData name="Harsin, Joshua David" userId="f75075c6-5e0c-4e05-b139-63d9e83b19d6" providerId="ADAL" clId="{C27CA74B-7237-4836-A0D5-93489A53172B}" dt="2021-11-04T13:07:57.614" v="378"/>
          <ac:graphicFrameMkLst>
            <pc:docMk/>
            <pc:sldMk cId="3581775271" sldId="719"/>
            <ac:graphicFrameMk id="6" creationId="{2F7EB15E-ACA2-459D-8F0B-A10FA665233C}"/>
          </ac:graphicFrameMkLst>
        </pc:graphicFrameChg>
        <pc:picChg chg="del mod">
          <ac:chgData name="Harsin, Joshua David" userId="f75075c6-5e0c-4e05-b139-63d9e83b19d6" providerId="ADAL" clId="{C27CA74B-7237-4836-A0D5-93489A53172B}" dt="2021-11-04T13:06:24.263" v="358" actId="21"/>
          <ac:picMkLst>
            <pc:docMk/>
            <pc:sldMk cId="3581775271" sldId="719"/>
            <ac:picMk id="4" creationId="{C2B0D43B-54E8-4DAB-8EFF-345540BC6D6A}"/>
          </ac:picMkLst>
        </pc:picChg>
        <pc:picChg chg="add mod">
          <ac:chgData name="Harsin, Joshua David" userId="f75075c6-5e0c-4e05-b139-63d9e83b19d6" providerId="ADAL" clId="{C27CA74B-7237-4836-A0D5-93489A53172B}" dt="2021-11-04T13:07:06.002" v="370" actId="1076"/>
          <ac:picMkLst>
            <pc:docMk/>
            <pc:sldMk cId="3581775271" sldId="719"/>
            <ac:picMk id="16" creationId="{C3A3A5E5-DB46-4601-B1F0-77B34FE7847F}"/>
          </ac:picMkLst>
        </pc:picChg>
      </pc:sldChg>
    </pc:docChg>
  </pc:docChgLst>
  <pc:docChgLst>
    <pc:chgData name="Schultz, Jerry A." userId="7d77e74f-7d64-4732-8ecf-66a46d6cc95e" providerId="ADAL" clId="{2BC6BFB3-8065-4B80-913F-3D387BC41313}"/>
    <pc:docChg chg="undo custSel addSld delSld modSld modNotesMaster">
      <pc:chgData name="Schultz, Jerry A." userId="7d77e74f-7d64-4732-8ecf-66a46d6cc95e" providerId="ADAL" clId="{2BC6BFB3-8065-4B80-913F-3D387BC41313}" dt="2021-11-03T16:40:53.299" v="1987" actId="2696"/>
      <pc:docMkLst>
        <pc:docMk/>
      </pc:docMkLst>
      <pc:sldChg chg="modSp mod">
        <pc:chgData name="Schultz, Jerry A." userId="7d77e74f-7d64-4732-8ecf-66a46d6cc95e" providerId="ADAL" clId="{2BC6BFB3-8065-4B80-913F-3D387BC41313}" dt="2021-11-02T23:25:44.427" v="71" actId="20577"/>
        <pc:sldMkLst>
          <pc:docMk/>
          <pc:sldMk cId="156502817" sldId="662"/>
        </pc:sldMkLst>
        <pc:spChg chg="mod">
          <ac:chgData name="Schultz, Jerry A." userId="7d77e74f-7d64-4732-8ecf-66a46d6cc95e" providerId="ADAL" clId="{2BC6BFB3-8065-4B80-913F-3D387BC41313}" dt="2021-11-02T23:25:44.427" v="71" actId="20577"/>
          <ac:spMkLst>
            <pc:docMk/>
            <pc:sldMk cId="156502817" sldId="662"/>
            <ac:spMk id="2" creationId="{ADD66321-5655-4990-8954-B0FC99E4A22D}"/>
          </ac:spMkLst>
        </pc:spChg>
        <pc:spChg chg="mod">
          <ac:chgData name="Schultz, Jerry A." userId="7d77e74f-7d64-4732-8ecf-66a46d6cc95e" providerId="ADAL" clId="{2BC6BFB3-8065-4B80-913F-3D387BC41313}" dt="2021-11-02T23:25:08.886" v="2" actId="255"/>
          <ac:spMkLst>
            <pc:docMk/>
            <pc:sldMk cId="156502817" sldId="662"/>
            <ac:spMk id="3" creationId="{1CCA9E9B-6E98-49CB-811C-B1D5B5C3D885}"/>
          </ac:spMkLst>
        </pc:spChg>
      </pc:sldChg>
      <pc:sldChg chg="modSp mod">
        <pc:chgData name="Schultz, Jerry A." userId="7d77e74f-7d64-4732-8ecf-66a46d6cc95e" providerId="ADAL" clId="{2BC6BFB3-8065-4B80-913F-3D387BC41313}" dt="2021-11-02T23:32:51.575" v="131" actId="20577"/>
        <pc:sldMkLst>
          <pc:docMk/>
          <pc:sldMk cId="234041490" sldId="679"/>
        </pc:sldMkLst>
        <pc:spChg chg="mod">
          <ac:chgData name="Schultz, Jerry A." userId="7d77e74f-7d64-4732-8ecf-66a46d6cc95e" providerId="ADAL" clId="{2BC6BFB3-8065-4B80-913F-3D387BC41313}" dt="2021-11-02T23:32:51.575" v="131" actId="20577"/>
          <ac:spMkLst>
            <pc:docMk/>
            <pc:sldMk cId="234041490" sldId="679"/>
            <ac:spMk id="2" creationId="{266F9C6C-754B-4475-8BD2-67921171B2DD}"/>
          </ac:spMkLst>
        </pc:spChg>
      </pc:sldChg>
      <pc:sldChg chg="addSp delSp modSp mod">
        <pc:chgData name="Schultz, Jerry A." userId="7d77e74f-7d64-4732-8ecf-66a46d6cc95e" providerId="ADAL" clId="{2BC6BFB3-8065-4B80-913F-3D387BC41313}" dt="2021-11-03T16:20:43.482" v="1622" actId="26606"/>
        <pc:sldMkLst>
          <pc:docMk/>
          <pc:sldMk cId="1150579628" sldId="682"/>
        </pc:sldMkLst>
        <pc:spChg chg="mod">
          <ac:chgData name="Schultz, Jerry A." userId="7d77e74f-7d64-4732-8ecf-66a46d6cc95e" providerId="ADAL" clId="{2BC6BFB3-8065-4B80-913F-3D387BC41313}" dt="2021-11-03T16:20:43.482" v="1622" actId="26606"/>
          <ac:spMkLst>
            <pc:docMk/>
            <pc:sldMk cId="1150579628" sldId="682"/>
            <ac:spMk id="2" creationId="{74D60C60-8937-463B-8277-F5A1FE7C4FC1}"/>
          </ac:spMkLst>
        </pc:spChg>
        <pc:spChg chg="mod">
          <ac:chgData name="Schultz, Jerry A." userId="7d77e74f-7d64-4732-8ecf-66a46d6cc95e" providerId="ADAL" clId="{2BC6BFB3-8065-4B80-913F-3D387BC41313}" dt="2021-11-03T16:20:43.482" v="1622" actId="26606"/>
          <ac:spMkLst>
            <pc:docMk/>
            <pc:sldMk cId="1150579628" sldId="682"/>
            <ac:spMk id="3" creationId="{DA5EF7FB-855A-4F4C-ADAB-B45BDF813CCC}"/>
          </ac:spMkLst>
        </pc:spChg>
        <pc:spChg chg="del">
          <ac:chgData name="Schultz, Jerry A." userId="7d77e74f-7d64-4732-8ecf-66a46d6cc95e" providerId="ADAL" clId="{2BC6BFB3-8065-4B80-913F-3D387BC41313}" dt="2021-11-02T23:47:22.273" v="578" actId="26606"/>
          <ac:spMkLst>
            <pc:docMk/>
            <pc:sldMk cId="1150579628" sldId="682"/>
            <ac:spMk id="9" creationId="{44CC594A-A820-450F-B363-C19201FCFEC6}"/>
          </ac:spMkLst>
        </pc:spChg>
        <pc:spChg chg="del">
          <ac:chgData name="Schultz, Jerry A." userId="7d77e74f-7d64-4732-8ecf-66a46d6cc95e" providerId="ADAL" clId="{2BC6BFB3-8065-4B80-913F-3D387BC41313}" dt="2021-11-02T23:47:22.273" v="578" actId="26606"/>
          <ac:spMkLst>
            <pc:docMk/>
            <pc:sldMk cId="1150579628" sldId="682"/>
            <ac:spMk id="11" creationId="{59FAB3DA-E9ED-4574-ABCC-378BC0FF1BBC}"/>
          </ac:spMkLst>
        </pc:spChg>
        <pc:spChg chg="del">
          <ac:chgData name="Schultz, Jerry A." userId="7d77e74f-7d64-4732-8ecf-66a46d6cc95e" providerId="ADAL" clId="{2BC6BFB3-8065-4B80-913F-3D387BC41313}" dt="2021-11-02T23:47:22.273" v="578" actId="26606"/>
          <ac:spMkLst>
            <pc:docMk/>
            <pc:sldMk cId="1150579628" sldId="682"/>
            <ac:spMk id="13" creationId="{53B8D6B0-55D6-48DC-86D8-FD95D5F118AB}"/>
          </ac:spMkLst>
        </pc:spChg>
        <pc:spChg chg="add del">
          <ac:chgData name="Schultz, Jerry A." userId="7d77e74f-7d64-4732-8ecf-66a46d6cc95e" providerId="ADAL" clId="{2BC6BFB3-8065-4B80-913F-3D387BC41313}" dt="2021-11-03T16:20:43.482" v="1622" actId="26606"/>
          <ac:spMkLst>
            <pc:docMk/>
            <pc:sldMk cId="1150579628" sldId="682"/>
            <ac:spMk id="18" creationId="{7EE378F3-9642-471B-8215-AA32884221B4}"/>
          </ac:spMkLst>
        </pc:spChg>
        <pc:spChg chg="add del">
          <ac:chgData name="Schultz, Jerry A." userId="7d77e74f-7d64-4732-8ecf-66a46d6cc95e" providerId="ADAL" clId="{2BC6BFB3-8065-4B80-913F-3D387BC41313}" dt="2021-11-03T16:20:43.482" v="1622" actId="26606"/>
          <ac:spMkLst>
            <pc:docMk/>
            <pc:sldMk cId="1150579628" sldId="682"/>
            <ac:spMk id="20" creationId="{26405F82-F7FB-4124-AE2B-3D69A007C129}"/>
          </ac:spMkLst>
        </pc:spChg>
        <pc:spChg chg="add del">
          <ac:chgData name="Schultz, Jerry A." userId="7d77e74f-7d64-4732-8ecf-66a46d6cc95e" providerId="ADAL" clId="{2BC6BFB3-8065-4B80-913F-3D387BC41313}" dt="2021-11-03T16:20:43.482" v="1622" actId="26606"/>
          <ac:spMkLst>
            <pc:docMk/>
            <pc:sldMk cId="1150579628" sldId="682"/>
            <ac:spMk id="22" creationId="{AAAE29FD-C3A6-46E4-BF94-132A4C4EE2E0}"/>
          </ac:spMkLst>
        </pc:spChg>
        <pc:spChg chg="add">
          <ac:chgData name="Schultz, Jerry A." userId="7d77e74f-7d64-4732-8ecf-66a46d6cc95e" providerId="ADAL" clId="{2BC6BFB3-8065-4B80-913F-3D387BC41313}" dt="2021-11-03T16:20:43.482" v="1622" actId="26606"/>
          <ac:spMkLst>
            <pc:docMk/>
            <pc:sldMk cId="1150579628" sldId="682"/>
            <ac:spMk id="27" creationId="{44CC594A-A820-450F-B363-C19201FCFEC6}"/>
          </ac:spMkLst>
        </pc:spChg>
        <pc:spChg chg="add">
          <ac:chgData name="Schultz, Jerry A." userId="7d77e74f-7d64-4732-8ecf-66a46d6cc95e" providerId="ADAL" clId="{2BC6BFB3-8065-4B80-913F-3D387BC41313}" dt="2021-11-03T16:20:43.482" v="1622" actId="26606"/>
          <ac:spMkLst>
            <pc:docMk/>
            <pc:sldMk cId="1150579628" sldId="682"/>
            <ac:spMk id="29" creationId="{59FAB3DA-E9ED-4574-ABCC-378BC0FF1BBC}"/>
          </ac:spMkLst>
        </pc:spChg>
        <pc:spChg chg="add">
          <ac:chgData name="Schultz, Jerry A." userId="7d77e74f-7d64-4732-8ecf-66a46d6cc95e" providerId="ADAL" clId="{2BC6BFB3-8065-4B80-913F-3D387BC41313}" dt="2021-11-03T16:20:43.482" v="1622" actId="26606"/>
          <ac:spMkLst>
            <pc:docMk/>
            <pc:sldMk cId="1150579628" sldId="682"/>
            <ac:spMk id="31" creationId="{53B8D6B0-55D6-48DC-86D8-FD95D5F118AB}"/>
          </ac:spMkLst>
        </pc:spChg>
        <pc:graphicFrameChg chg="add mod">
          <ac:chgData name="Schultz, Jerry A." userId="7d77e74f-7d64-4732-8ecf-66a46d6cc95e" providerId="ADAL" clId="{2BC6BFB3-8065-4B80-913F-3D387BC41313}" dt="2021-11-03T16:20:43.482" v="1622" actId="26606"/>
          <ac:graphicFrameMkLst>
            <pc:docMk/>
            <pc:sldMk cId="1150579628" sldId="682"/>
            <ac:graphicFrameMk id="4" creationId="{AF97B2A6-652C-9345-9705-15DA2DB8D55F}"/>
          </ac:graphicFrameMkLst>
        </pc:graphicFrameChg>
      </pc:sldChg>
      <pc:sldChg chg="addSp delSp modSp mod">
        <pc:chgData name="Schultz, Jerry A." userId="7d77e74f-7d64-4732-8ecf-66a46d6cc95e" providerId="ADAL" clId="{2BC6BFB3-8065-4B80-913F-3D387BC41313}" dt="2021-11-03T16:20:54.475" v="1623" actId="26606"/>
        <pc:sldMkLst>
          <pc:docMk/>
          <pc:sldMk cId="1896988617" sldId="683"/>
        </pc:sldMkLst>
        <pc:spChg chg="mod">
          <ac:chgData name="Schultz, Jerry A." userId="7d77e74f-7d64-4732-8ecf-66a46d6cc95e" providerId="ADAL" clId="{2BC6BFB3-8065-4B80-913F-3D387BC41313}" dt="2021-11-03T16:20:54.475" v="1623" actId="26606"/>
          <ac:spMkLst>
            <pc:docMk/>
            <pc:sldMk cId="1896988617" sldId="683"/>
            <ac:spMk id="2" creationId="{64A6CFFF-2A9B-47F5-9291-D15CA59D3144}"/>
          </ac:spMkLst>
        </pc:spChg>
        <pc:spChg chg="mod">
          <ac:chgData name="Schultz, Jerry A." userId="7d77e74f-7d64-4732-8ecf-66a46d6cc95e" providerId="ADAL" clId="{2BC6BFB3-8065-4B80-913F-3D387BC41313}" dt="2021-11-03T16:20:54.475" v="1623" actId="26606"/>
          <ac:spMkLst>
            <pc:docMk/>
            <pc:sldMk cId="1896988617" sldId="683"/>
            <ac:spMk id="3" creationId="{495076CB-95F1-44E0-8E07-00C63885F745}"/>
          </ac:spMkLst>
        </pc:spChg>
        <pc:spChg chg="del">
          <ac:chgData name="Schultz, Jerry A." userId="7d77e74f-7d64-4732-8ecf-66a46d6cc95e" providerId="ADAL" clId="{2BC6BFB3-8065-4B80-913F-3D387BC41313}" dt="2021-11-02T23:47:27.126" v="579" actId="26606"/>
          <ac:spMkLst>
            <pc:docMk/>
            <pc:sldMk cId="1896988617" sldId="683"/>
            <ac:spMk id="9" creationId="{44CC594A-A820-450F-B363-C19201FCFEC6}"/>
          </ac:spMkLst>
        </pc:spChg>
        <pc:spChg chg="del">
          <ac:chgData name="Schultz, Jerry A." userId="7d77e74f-7d64-4732-8ecf-66a46d6cc95e" providerId="ADAL" clId="{2BC6BFB3-8065-4B80-913F-3D387BC41313}" dt="2021-11-02T23:47:27.126" v="579" actId="26606"/>
          <ac:spMkLst>
            <pc:docMk/>
            <pc:sldMk cId="1896988617" sldId="683"/>
            <ac:spMk id="11" creationId="{59FAB3DA-E9ED-4574-ABCC-378BC0FF1BBC}"/>
          </ac:spMkLst>
        </pc:spChg>
        <pc:spChg chg="del">
          <ac:chgData name="Schultz, Jerry A." userId="7d77e74f-7d64-4732-8ecf-66a46d6cc95e" providerId="ADAL" clId="{2BC6BFB3-8065-4B80-913F-3D387BC41313}" dt="2021-11-02T23:47:27.126" v="579" actId="26606"/>
          <ac:spMkLst>
            <pc:docMk/>
            <pc:sldMk cId="1896988617" sldId="683"/>
            <ac:spMk id="13" creationId="{53B8D6B0-55D6-48DC-86D8-FD95D5F118AB}"/>
          </ac:spMkLst>
        </pc:spChg>
        <pc:spChg chg="add del">
          <ac:chgData name="Schultz, Jerry A." userId="7d77e74f-7d64-4732-8ecf-66a46d6cc95e" providerId="ADAL" clId="{2BC6BFB3-8065-4B80-913F-3D387BC41313}" dt="2021-11-03T16:20:54.475" v="1623" actId="26606"/>
          <ac:spMkLst>
            <pc:docMk/>
            <pc:sldMk cId="1896988617" sldId="683"/>
            <ac:spMk id="18" creationId="{7EE378F3-9642-471B-8215-AA32884221B4}"/>
          </ac:spMkLst>
        </pc:spChg>
        <pc:spChg chg="add del">
          <ac:chgData name="Schultz, Jerry A." userId="7d77e74f-7d64-4732-8ecf-66a46d6cc95e" providerId="ADAL" clId="{2BC6BFB3-8065-4B80-913F-3D387BC41313}" dt="2021-11-03T16:20:54.475" v="1623" actId="26606"/>
          <ac:spMkLst>
            <pc:docMk/>
            <pc:sldMk cId="1896988617" sldId="683"/>
            <ac:spMk id="20" creationId="{26405F82-F7FB-4124-AE2B-3D69A007C129}"/>
          </ac:spMkLst>
        </pc:spChg>
        <pc:spChg chg="add del">
          <ac:chgData name="Schultz, Jerry A." userId="7d77e74f-7d64-4732-8ecf-66a46d6cc95e" providerId="ADAL" clId="{2BC6BFB3-8065-4B80-913F-3D387BC41313}" dt="2021-11-03T16:20:54.475" v="1623" actId="26606"/>
          <ac:spMkLst>
            <pc:docMk/>
            <pc:sldMk cId="1896988617" sldId="683"/>
            <ac:spMk id="22" creationId="{AAAE29FD-C3A6-46E4-BF94-132A4C4EE2E0}"/>
          </ac:spMkLst>
        </pc:spChg>
        <pc:spChg chg="add">
          <ac:chgData name="Schultz, Jerry A." userId="7d77e74f-7d64-4732-8ecf-66a46d6cc95e" providerId="ADAL" clId="{2BC6BFB3-8065-4B80-913F-3D387BC41313}" dt="2021-11-03T16:20:54.475" v="1623" actId="26606"/>
          <ac:spMkLst>
            <pc:docMk/>
            <pc:sldMk cId="1896988617" sldId="683"/>
            <ac:spMk id="27" creationId="{44CC594A-A820-450F-B363-C19201FCFEC6}"/>
          </ac:spMkLst>
        </pc:spChg>
        <pc:spChg chg="add">
          <ac:chgData name="Schultz, Jerry A." userId="7d77e74f-7d64-4732-8ecf-66a46d6cc95e" providerId="ADAL" clId="{2BC6BFB3-8065-4B80-913F-3D387BC41313}" dt="2021-11-03T16:20:54.475" v="1623" actId="26606"/>
          <ac:spMkLst>
            <pc:docMk/>
            <pc:sldMk cId="1896988617" sldId="683"/>
            <ac:spMk id="29" creationId="{59FAB3DA-E9ED-4574-ABCC-378BC0FF1BBC}"/>
          </ac:spMkLst>
        </pc:spChg>
        <pc:spChg chg="add">
          <ac:chgData name="Schultz, Jerry A." userId="7d77e74f-7d64-4732-8ecf-66a46d6cc95e" providerId="ADAL" clId="{2BC6BFB3-8065-4B80-913F-3D387BC41313}" dt="2021-11-03T16:20:54.475" v="1623" actId="26606"/>
          <ac:spMkLst>
            <pc:docMk/>
            <pc:sldMk cId="1896988617" sldId="683"/>
            <ac:spMk id="31" creationId="{53B8D6B0-55D6-48DC-86D8-FD95D5F118AB}"/>
          </ac:spMkLst>
        </pc:spChg>
        <pc:graphicFrameChg chg="add mod">
          <ac:chgData name="Schultz, Jerry A." userId="7d77e74f-7d64-4732-8ecf-66a46d6cc95e" providerId="ADAL" clId="{2BC6BFB3-8065-4B80-913F-3D387BC41313}" dt="2021-11-03T16:20:54.475" v="1623" actId="26606"/>
          <ac:graphicFrameMkLst>
            <pc:docMk/>
            <pc:sldMk cId="1896988617" sldId="683"/>
            <ac:graphicFrameMk id="4" creationId="{2CF88C7A-3DD0-4BD1-99E1-69D80D19DDD3}"/>
          </ac:graphicFrameMkLst>
        </pc:graphicFrameChg>
      </pc:sldChg>
      <pc:sldChg chg="modSp mod">
        <pc:chgData name="Schultz, Jerry A." userId="7d77e74f-7d64-4732-8ecf-66a46d6cc95e" providerId="ADAL" clId="{2BC6BFB3-8065-4B80-913F-3D387BC41313}" dt="2021-11-02T23:33:47.144" v="181" actId="20577"/>
        <pc:sldMkLst>
          <pc:docMk/>
          <pc:sldMk cId="1421809262" sldId="684"/>
        </pc:sldMkLst>
        <pc:spChg chg="mod">
          <ac:chgData name="Schultz, Jerry A." userId="7d77e74f-7d64-4732-8ecf-66a46d6cc95e" providerId="ADAL" clId="{2BC6BFB3-8065-4B80-913F-3D387BC41313}" dt="2021-11-02T23:33:47.144" v="181" actId="20577"/>
          <ac:spMkLst>
            <pc:docMk/>
            <pc:sldMk cId="1421809262" sldId="684"/>
            <ac:spMk id="2" creationId="{1DD6FF1D-3ADB-40B8-AE4C-4CC2821DD9F7}"/>
          </ac:spMkLst>
        </pc:spChg>
        <pc:spChg chg="mod">
          <ac:chgData name="Schultz, Jerry A." userId="7d77e74f-7d64-4732-8ecf-66a46d6cc95e" providerId="ADAL" clId="{2BC6BFB3-8065-4B80-913F-3D387BC41313}" dt="2021-11-02T23:30:41.011" v="116" actId="255"/>
          <ac:spMkLst>
            <pc:docMk/>
            <pc:sldMk cId="1421809262" sldId="684"/>
            <ac:spMk id="3" creationId="{FBBC8ADE-D15E-4360-8AB6-9EEC56484B2F}"/>
          </ac:spMkLst>
        </pc:spChg>
      </pc:sldChg>
      <pc:sldChg chg="modSp mod">
        <pc:chgData name="Schultz, Jerry A." userId="7d77e74f-7d64-4732-8ecf-66a46d6cc95e" providerId="ADAL" clId="{2BC6BFB3-8065-4B80-913F-3D387BC41313}" dt="2021-11-03T16:20:04.048" v="1621" actId="1076"/>
        <pc:sldMkLst>
          <pc:docMk/>
          <pc:sldMk cId="2530640499" sldId="685"/>
        </pc:sldMkLst>
        <pc:spChg chg="mod">
          <ac:chgData name="Schultz, Jerry A." userId="7d77e74f-7d64-4732-8ecf-66a46d6cc95e" providerId="ADAL" clId="{2BC6BFB3-8065-4B80-913F-3D387BC41313}" dt="2021-11-03T16:20:04.048" v="1621" actId="1076"/>
          <ac:spMkLst>
            <pc:docMk/>
            <pc:sldMk cId="2530640499" sldId="685"/>
            <ac:spMk id="2" creationId="{EE6B3BE9-35E9-49AC-8D21-314639FBB2F5}"/>
          </ac:spMkLst>
        </pc:spChg>
        <pc:graphicFrameChg chg="mod">
          <ac:chgData name="Schultz, Jerry A." userId="7d77e74f-7d64-4732-8ecf-66a46d6cc95e" providerId="ADAL" clId="{2BC6BFB3-8065-4B80-913F-3D387BC41313}" dt="2021-11-03T16:20:02.574" v="1620" actId="20577"/>
          <ac:graphicFrameMkLst>
            <pc:docMk/>
            <pc:sldMk cId="2530640499" sldId="685"/>
            <ac:graphicFrameMk id="4" creationId="{FB613939-65A3-4954-9903-B5B42A314BA1}"/>
          </ac:graphicFrameMkLst>
        </pc:graphicFrameChg>
      </pc:sldChg>
      <pc:sldChg chg="modSp mod">
        <pc:chgData name="Schultz, Jerry A." userId="7d77e74f-7d64-4732-8ecf-66a46d6cc95e" providerId="ADAL" clId="{2BC6BFB3-8065-4B80-913F-3D387BC41313}" dt="2021-11-02T23:34:17.338" v="194" actId="20577"/>
        <pc:sldMkLst>
          <pc:docMk/>
          <pc:sldMk cId="2159325575" sldId="686"/>
        </pc:sldMkLst>
        <pc:spChg chg="mod">
          <ac:chgData name="Schultz, Jerry A." userId="7d77e74f-7d64-4732-8ecf-66a46d6cc95e" providerId="ADAL" clId="{2BC6BFB3-8065-4B80-913F-3D387BC41313}" dt="2021-11-02T23:34:17.338" v="194" actId="20577"/>
          <ac:spMkLst>
            <pc:docMk/>
            <pc:sldMk cId="2159325575" sldId="686"/>
            <ac:spMk id="2" creationId="{4BBB9156-A22A-4543-8E5E-73054977D2B5}"/>
          </ac:spMkLst>
        </pc:spChg>
      </pc:sldChg>
      <pc:sldChg chg="addSp delSp modSp mod">
        <pc:chgData name="Schultz, Jerry A." userId="7d77e74f-7d64-4732-8ecf-66a46d6cc95e" providerId="ADAL" clId="{2BC6BFB3-8065-4B80-913F-3D387BC41313}" dt="2021-11-03T16:21:10.194" v="1624" actId="26606"/>
        <pc:sldMkLst>
          <pc:docMk/>
          <pc:sldMk cId="516522985" sldId="687"/>
        </pc:sldMkLst>
        <pc:spChg chg="mod">
          <ac:chgData name="Schultz, Jerry A." userId="7d77e74f-7d64-4732-8ecf-66a46d6cc95e" providerId="ADAL" clId="{2BC6BFB3-8065-4B80-913F-3D387BC41313}" dt="2021-11-03T16:21:10.194" v="1624" actId="26606"/>
          <ac:spMkLst>
            <pc:docMk/>
            <pc:sldMk cId="516522985" sldId="687"/>
            <ac:spMk id="2" creationId="{F755F163-A14D-42FD-94AF-FD38082B2EC8}"/>
          </ac:spMkLst>
        </pc:spChg>
        <pc:spChg chg="mod">
          <ac:chgData name="Schultz, Jerry A." userId="7d77e74f-7d64-4732-8ecf-66a46d6cc95e" providerId="ADAL" clId="{2BC6BFB3-8065-4B80-913F-3D387BC41313}" dt="2021-11-03T16:21:10.194" v="1624" actId="26606"/>
          <ac:spMkLst>
            <pc:docMk/>
            <pc:sldMk cId="516522985" sldId="687"/>
            <ac:spMk id="3" creationId="{EB445DDB-F755-47F6-836A-2ABF1483E36C}"/>
          </ac:spMkLst>
        </pc:spChg>
        <pc:spChg chg="del">
          <ac:chgData name="Schultz, Jerry A." userId="7d77e74f-7d64-4732-8ecf-66a46d6cc95e" providerId="ADAL" clId="{2BC6BFB3-8065-4B80-913F-3D387BC41313}" dt="2021-11-02T23:47:56.652" v="580" actId="26606"/>
          <ac:spMkLst>
            <pc:docMk/>
            <pc:sldMk cId="516522985" sldId="687"/>
            <ac:spMk id="9" creationId="{44CC594A-A820-450F-B363-C19201FCFEC6}"/>
          </ac:spMkLst>
        </pc:spChg>
        <pc:spChg chg="del">
          <ac:chgData name="Schultz, Jerry A." userId="7d77e74f-7d64-4732-8ecf-66a46d6cc95e" providerId="ADAL" clId="{2BC6BFB3-8065-4B80-913F-3D387BC41313}" dt="2021-11-02T23:47:56.652" v="580" actId="26606"/>
          <ac:spMkLst>
            <pc:docMk/>
            <pc:sldMk cId="516522985" sldId="687"/>
            <ac:spMk id="11" creationId="{59FAB3DA-E9ED-4574-ABCC-378BC0FF1BBC}"/>
          </ac:spMkLst>
        </pc:spChg>
        <pc:spChg chg="del">
          <ac:chgData name="Schultz, Jerry A." userId="7d77e74f-7d64-4732-8ecf-66a46d6cc95e" providerId="ADAL" clId="{2BC6BFB3-8065-4B80-913F-3D387BC41313}" dt="2021-11-02T23:47:56.652" v="580" actId="26606"/>
          <ac:spMkLst>
            <pc:docMk/>
            <pc:sldMk cId="516522985" sldId="687"/>
            <ac:spMk id="13" creationId="{53B8D6B0-55D6-48DC-86D8-FD95D5F118AB}"/>
          </ac:spMkLst>
        </pc:spChg>
        <pc:spChg chg="add del">
          <ac:chgData name="Schultz, Jerry A." userId="7d77e74f-7d64-4732-8ecf-66a46d6cc95e" providerId="ADAL" clId="{2BC6BFB3-8065-4B80-913F-3D387BC41313}" dt="2021-11-03T16:21:10.194" v="1624" actId="26606"/>
          <ac:spMkLst>
            <pc:docMk/>
            <pc:sldMk cId="516522985" sldId="687"/>
            <ac:spMk id="18" creationId="{7EE378F3-9642-471B-8215-AA32884221B4}"/>
          </ac:spMkLst>
        </pc:spChg>
        <pc:spChg chg="add del">
          <ac:chgData name="Schultz, Jerry A." userId="7d77e74f-7d64-4732-8ecf-66a46d6cc95e" providerId="ADAL" clId="{2BC6BFB3-8065-4B80-913F-3D387BC41313}" dt="2021-11-03T16:21:10.194" v="1624" actId="26606"/>
          <ac:spMkLst>
            <pc:docMk/>
            <pc:sldMk cId="516522985" sldId="687"/>
            <ac:spMk id="20" creationId="{26405F82-F7FB-4124-AE2B-3D69A007C129}"/>
          </ac:spMkLst>
        </pc:spChg>
        <pc:spChg chg="add del">
          <ac:chgData name="Schultz, Jerry A." userId="7d77e74f-7d64-4732-8ecf-66a46d6cc95e" providerId="ADAL" clId="{2BC6BFB3-8065-4B80-913F-3D387BC41313}" dt="2021-11-03T16:21:10.194" v="1624" actId="26606"/>
          <ac:spMkLst>
            <pc:docMk/>
            <pc:sldMk cId="516522985" sldId="687"/>
            <ac:spMk id="22" creationId="{AAAE29FD-C3A6-46E4-BF94-132A4C4EE2E0}"/>
          </ac:spMkLst>
        </pc:spChg>
        <pc:spChg chg="add">
          <ac:chgData name="Schultz, Jerry A." userId="7d77e74f-7d64-4732-8ecf-66a46d6cc95e" providerId="ADAL" clId="{2BC6BFB3-8065-4B80-913F-3D387BC41313}" dt="2021-11-03T16:21:10.194" v="1624" actId="26606"/>
          <ac:spMkLst>
            <pc:docMk/>
            <pc:sldMk cId="516522985" sldId="687"/>
            <ac:spMk id="27" creationId="{44CC594A-A820-450F-B363-C19201FCFEC6}"/>
          </ac:spMkLst>
        </pc:spChg>
        <pc:spChg chg="add">
          <ac:chgData name="Schultz, Jerry A." userId="7d77e74f-7d64-4732-8ecf-66a46d6cc95e" providerId="ADAL" clId="{2BC6BFB3-8065-4B80-913F-3D387BC41313}" dt="2021-11-03T16:21:10.194" v="1624" actId="26606"/>
          <ac:spMkLst>
            <pc:docMk/>
            <pc:sldMk cId="516522985" sldId="687"/>
            <ac:spMk id="29" creationId="{59FAB3DA-E9ED-4574-ABCC-378BC0FF1BBC}"/>
          </ac:spMkLst>
        </pc:spChg>
        <pc:spChg chg="add">
          <ac:chgData name="Schultz, Jerry A." userId="7d77e74f-7d64-4732-8ecf-66a46d6cc95e" providerId="ADAL" clId="{2BC6BFB3-8065-4B80-913F-3D387BC41313}" dt="2021-11-03T16:21:10.194" v="1624" actId="26606"/>
          <ac:spMkLst>
            <pc:docMk/>
            <pc:sldMk cId="516522985" sldId="687"/>
            <ac:spMk id="31" creationId="{53B8D6B0-55D6-48DC-86D8-FD95D5F118AB}"/>
          </ac:spMkLst>
        </pc:spChg>
        <pc:graphicFrameChg chg="add mod">
          <ac:chgData name="Schultz, Jerry A." userId="7d77e74f-7d64-4732-8ecf-66a46d6cc95e" providerId="ADAL" clId="{2BC6BFB3-8065-4B80-913F-3D387BC41313}" dt="2021-11-03T16:21:10.194" v="1624" actId="26606"/>
          <ac:graphicFrameMkLst>
            <pc:docMk/>
            <pc:sldMk cId="516522985" sldId="687"/>
            <ac:graphicFrameMk id="4" creationId="{89ADB04B-9EF5-F94C-BF97-0DE2DE41FCC2}"/>
          </ac:graphicFrameMkLst>
        </pc:graphicFrameChg>
      </pc:sldChg>
      <pc:sldChg chg="modSp mod">
        <pc:chgData name="Schultz, Jerry A." userId="7d77e74f-7d64-4732-8ecf-66a46d6cc95e" providerId="ADAL" clId="{2BC6BFB3-8065-4B80-913F-3D387BC41313}" dt="2021-11-02T23:34:34.185" v="222" actId="20577"/>
        <pc:sldMkLst>
          <pc:docMk/>
          <pc:sldMk cId="3649886278" sldId="688"/>
        </pc:sldMkLst>
        <pc:spChg chg="mod">
          <ac:chgData name="Schultz, Jerry A." userId="7d77e74f-7d64-4732-8ecf-66a46d6cc95e" providerId="ADAL" clId="{2BC6BFB3-8065-4B80-913F-3D387BC41313}" dt="2021-11-02T23:34:34.185" v="222" actId="20577"/>
          <ac:spMkLst>
            <pc:docMk/>
            <pc:sldMk cId="3649886278" sldId="688"/>
            <ac:spMk id="2" creationId="{C590F946-DEE7-4C84-91BC-382ECCE9F683}"/>
          </ac:spMkLst>
        </pc:spChg>
      </pc:sldChg>
      <pc:sldChg chg="addSp delSp modSp mod setBg modNotesTx">
        <pc:chgData name="Schultz, Jerry A." userId="7d77e74f-7d64-4732-8ecf-66a46d6cc95e" providerId="ADAL" clId="{2BC6BFB3-8065-4B80-913F-3D387BC41313}" dt="2021-11-03T16:21:13.730" v="1625" actId="26606"/>
        <pc:sldMkLst>
          <pc:docMk/>
          <pc:sldMk cId="3621610753" sldId="689"/>
        </pc:sldMkLst>
        <pc:spChg chg="mod">
          <ac:chgData name="Schultz, Jerry A." userId="7d77e74f-7d64-4732-8ecf-66a46d6cc95e" providerId="ADAL" clId="{2BC6BFB3-8065-4B80-913F-3D387BC41313}" dt="2021-11-03T16:21:13.730" v="1625" actId="26606"/>
          <ac:spMkLst>
            <pc:docMk/>
            <pc:sldMk cId="3621610753" sldId="689"/>
            <ac:spMk id="2" creationId="{D88AC2BA-F6CD-4494-8C44-4BBC7A419990}"/>
          </ac:spMkLst>
        </pc:spChg>
        <pc:spChg chg="mod">
          <ac:chgData name="Schultz, Jerry A." userId="7d77e74f-7d64-4732-8ecf-66a46d6cc95e" providerId="ADAL" clId="{2BC6BFB3-8065-4B80-913F-3D387BC41313}" dt="2021-11-03T16:21:13.730" v="1625" actId="26606"/>
          <ac:spMkLst>
            <pc:docMk/>
            <pc:sldMk cId="3621610753" sldId="689"/>
            <ac:spMk id="3" creationId="{F88353C3-1D1F-473A-AF00-4A06F16444CA}"/>
          </ac:spMkLst>
        </pc:spChg>
        <pc:spChg chg="add del">
          <ac:chgData name="Schultz, Jerry A." userId="7d77e74f-7d64-4732-8ecf-66a46d6cc95e" providerId="ADAL" clId="{2BC6BFB3-8065-4B80-913F-3D387BC41313}" dt="2021-11-02T23:48:09.662" v="581" actId="26606"/>
          <ac:spMkLst>
            <pc:docMk/>
            <pc:sldMk cId="3621610753" sldId="689"/>
            <ac:spMk id="9" creationId="{44CC594A-A820-450F-B363-C19201FCFEC6}"/>
          </ac:spMkLst>
        </pc:spChg>
        <pc:spChg chg="add del">
          <ac:chgData name="Schultz, Jerry A." userId="7d77e74f-7d64-4732-8ecf-66a46d6cc95e" providerId="ADAL" clId="{2BC6BFB3-8065-4B80-913F-3D387BC41313}" dt="2021-11-02T23:48:09.662" v="581" actId="26606"/>
          <ac:spMkLst>
            <pc:docMk/>
            <pc:sldMk cId="3621610753" sldId="689"/>
            <ac:spMk id="11" creationId="{59FAB3DA-E9ED-4574-ABCC-378BC0FF1BBC}"/>
          </ac:spMkLst>
        </pc:spChg>
        <pc:spChg chg="add del">
          <ac:chgData name="Schultz, Jerry A." userId="7d77e74f-7d64-4732-8ecf-66a46d6cc95e" providerId="ADAL" clId="{2BC6BFB3-8065-4B80-913F-3D387BC41313}" dt="2021-11-02T23:48:09.662" v="581" actId="26606"/>
          <ac:spMkLst>
            <pc:docMk/>
            <pc:sldMk cId="3621610753" sldId="689"/>
            <ac:spMk id="13" creationId="{53B8D6B0-55D6-48DC-86D8-FD95D5F118AB}"/>
          </ac:spMkLst>
        </pc:spChg>
        <pc:spChg chg="add del">
          <ac:chgData name="Schultz, Jerry A." userId="7d77e74f-7d64-4732-8ecf-66a46d6cc95e" providerId="ADAL" clId="{2BC6BFB3-8065-4B80-913F-3D387BC41313}" dt="2021-11-03T16:21:13.730" v="1625" actId="26606"/>
          <ac:spMkLst>
            <pc:docMk/>
            <pc:sldMk cId="3621610753" sldId="689"/>
            <ac:spMk id="18" creationId="{7EE378F3-9642-471B-8215-AA32884221B4}"/>
          </ac:spMkLst>
        </pc:spChg>
        <pc:spChg chg="add del">
          <ac:chgData name="Schultz, Jerry A." userId="7d77e74f-7d64-4732-8ecf-66a46d6cc95e" providerId="ADAL" clId="{2BC6BFB3-8065-4B80-913F-3D387BC41313}" dt="2021-11-03T16:21:13.730" v="1625" actId="26606"/>
          <ac:spMkLst>
            <pc:docMk/>
            <pc:sldMk cId="3621610753" sldId="689"/>
            <ac:spMk id="20" creationId="{26405F82-F7FB-4124-AE2B-3D69A007C129}"/>
          </ac:spMkLst>
        </pc:spChg>
        <pc:spChg chg="add del">
          <ac:chgData name="Schultz, Jerry A." userId="7d77e74f-7d64-4732-8ecf-66a46d6cc95e" providerId="ADAL" clId="{2BC6BFB3-8065-4B80-913F-3D387BC41313}" dt="2021-11-03T16:21:13.730" v="1625" actId="26606"/>
          <ac:spMkLst>
            <pc:docMk/>
            <pc:sldMk cId="3621610753" sldId="689"/>
            <ac:spMk id="22" creationId="{AAAE29FD-C3A6-46E4-BF94-132A4C4EE2E0}"/>
          </ac:spMkLst>
        </pc:spChg>
        <pc:spChg chg="add">
          <ac:chgData name="Schultz, Jerry A." userId="7d77e74f-7d64-4732-8ecf-66a46d6cc95e" providerId="ADAL" clId="{2BC6BFB3-8065-4B80-913F-3D387BC41313}" dt="2021-11-03T16:21:13.730" v="1625" actId="26606"/>
          <ac:spMkLst>
            <pc:docMk/>
            <pc:sldMk cId="3621610753" sldId="689"/>
            <ac:spMk id="27" creationId="{44CC594A-A820-450F-B363-C19201FCFEC6}"/>
          </ac:spMkLst>
        </pc:spChg>
        <pc:spChg chg="add">
          <ac:chgData name="Schultz, Jerry A." userId="7d77e74f-7d64-4732-8ecf-66a46d6cc95e" providerId="ADAL" clId="{2BC6BFB3-8065-4B80-913F-3D387BC41313}" dt="2021-11-03T16:21:13.730" v="1625" actId="26606"/>
          <ac:spMkLst>
            <pc:docMk/>
            <pc:sldMk cId="3621610753" sldId="689"/>
            <ac:spMk id="29" creationId="{59FAB3DA-E9ED-4574-ABCC-378BC0FF1BBC}"/>
          </ac:spMkLst>
        </pc:spChg>
        <pc:spChg chg="add">
          <ac:chgData name="Schultz, Jerry A." userId="7d77e74f-7d64-4732-8ecf-66a46d6cc95e" providerId="ADAL" clId="{2BC6BFB3-8065-4B80-913F-3D387BC41313}" dt="2021-11-03T16:21:13.730" v="1625" actId="26606"/>
          <ac:spMkLst>
            <pc:docMk/>
            <pc:sldMk cId="3621610753" sldId="689"/>
            <ac:spMk id="31" creationId="{53B8D6B0-55D6-48DC-86D8-FD95D5F118AB}"/>
          </ac:spMkLst>
        </pc:spChg>
        <pc:graphicFrameChg chg="add mod">
          <ac:chgData name="Schultz, Jerry A." userId="7d77e74f-7d64-4732-8ecf-66a46d6cc95e" providerId="ADAL" clId="{2BC6BFB3-8065-4B80-913F-3D387BC41313}" dt="2021-11-03T16:21:13.730" v="1625" actId="26606"/>
          <ac:graphicFrameMkLst>
            <pc:docMk/>
            <pc:sldMk cId="3621610753" sldId="689"/>
            <ac:graphicFrameMk id="4" creationId="{C47C70B3-DDA5-274D-B4FA-CDF8E2FAD44C}"/>
          </ac:graphicFrameMkLst>
        </pc:graphicFrameChg>
      </pc:sldChg>
      <pc:sldChg chg="addSp delSp modSp mod setBg">
        <pc:chgData name="Schultz, Jerry A." userId="7d77e74f-7d64-4732-8ecf-66a46d6cc95e" providerId="ADAL" clId="{2BC6BFB3-8065-4B80-913F-3D387BC41313}" dt="2021-11-03T16:21:16.379" v="1626" actId="26606"/>
        <pc:sldMkLst>
          <pc:docMk/>
          <pc:sldMk cId="2187139374" sldId="690"/>
        </pc:sldMkLst>
        <pc:spChg chg="mod">
          <ac:chgData name="Schultz, Jerry A." userId="7d77e74f-7d64-4732-8ecf-66a46d6cc95e" providerId="ADAL" clId="{2BC6BFB3-8065-4B80-913F-3D387BC41313}" dt="2021-11-03T16:21:16.379" v="1626" actId="26606"/>
          <ac:spMkLst>
            <pc:docMk/>
            <pc:sldMk cId="2187139374" sldId="690"/>
            <ac:spMk id="2" creationId="{1E23E04A-3CA9-4E63-B174-1ADBE3B7BB73}"/>
          </ac:spMkLst>
        </pc:spChg>
        <pc:spChg chg="mod">
          <ac:chgData name="Schultz, Jerry A." userId="7d77e74f-7d64-4732-8ecf-66a46d6cc95e" providerId="ADAL" clId="{2BC6BFB3-8065-4B80-913F-3D387BC41313}" dt="2021-11-03T16:21:16.379" v="1626" actId="26606"/>
          <ac:spMkLst>
            <pc:docMk/>
            <pc:sldMk cId="2187139374" sldId="690"/>
            <ac:spMk id="3" creationId="{2E2E81F8-FBCE-43ED-9BB0-E71CFBED7988}"/>
          </ac:spMkLst>
        </pc:spChg>
        <pc:spChg chg="add del">
          <ac:chgData name="Schultz, Jerry A." userId="7d77e74f-7d64-4732-8ecf-66a46d6cc95e" providerId="ADAL" clId="{2BC6BFB3-8065-4B80-913F-3D387BC41313}" dt="2021-11-02T23:46:29.065" v="571" actId="26606"/>
          <ac:spMkLst>
            <pc:docMk/>
            <pc:sldMk cId="2187139374" sldId="690"/>
            <ac:spMk id="9" creationId="{7EE378F3-9642-471B-8215-AA32884221B4}"/>
          </ac:spMkLst>
        </pc:spChg>
        <pc:spChg chg="add del">
          <ac:chgData name="Schultz, Jerry A." userId="7d77e74f-7d64-4732-8ecf-66a46d6cc95e" providerId="ADAL" clId="{2BC6BFB3-8065-4B80-913F-3D387BC41313}" dt="2021-11-02T23:46:29.065" v="571" actId="26606"/>
          <ac:spMkLst>
            <pc:docMk/>
            <pc:sldMk cId="2187139374" sldId="690"/>
            <ac:spMk id="11" creationId="{26405F82-F7FB-4124-AE2B-3D69A007C129}"/>
          </ac:spMkLst>
        </pc:spChg>
        <pc:spChg chg="add del">
          <ac:chgData name="Schultz, Jerry A." userId="7d77e74f-7d64-4732-8ecf-66a46d6cc95e" providerId="ADAL" clId="{2BC6BFB3-8065-4B80-913F-3D387BC41313}" dt="2021-11-02T23:46:29.065" v="571" actId="26606"/>
          <ac:spMkLst>
            <pc:docMk/>
            <pc:sldMk cId="2187139374" sldId="690"/>
            <ac:spMk id="13" creationId="{AAAE29FD-C3A6-46E4-BF94-132A4C4EE2E0}"/>
          </ac:spMkLst>
        </pc:spChg>
        <pc:spChg chg="add del">
          <ac:chgData name="Schultz, Jerry A." userId="7d77e74f-7d64-4732-8ecf-66a46d6cc95e" providerId="ADAL" clId="{2BC6BFB3-8065-4B80-913F-3D387BC41313}" dt="2021-11-02T23:47:10.364" v="577" actId="26606"/>
          <ac:spMkLst>
            <pc:docMk/>
            <pc:sldMk cId="2187139374" sldId="690"/>
            <ac:spMk id="15" creationId="{44CC594A-A820-450F-B363-C19201FCFEC6}"/>
          </ac:spMkLst>
        </pc:spChg>
        <pc:spChg chg="add del">
          <ac:chgData name="Schultz, Jerry A." userId="7d77e74f-7d64-4732-8ecf-66a46d6cc95e" providerId="ADAL" clId="{2BC6BFB3-8065-4B80-913F-3D387BC41313}" dt="2021-11-02T23:47:10.364" v="577" actId="26606"/>
          <ac:spMkLst>
            <pc:docMk/>
            <pc:sldMk cId="2187139374" sldId="690"/>
            <ac:spMk id="16" creationId="{59FAB3DA-E9ED-4574-ABCC-378BC0FF1BBC}"/>
          </ac:spMkLst>
        </pc:spChg>
        <pc:spChg chg="add del">
          <ac:chgData name="Schultz, Jerry A." userId="7d77e74f-7d64-4732-8ecf-66a46d6cc95e" providerId="ADAL" clId="{2BC6BFB3-8065-4B80-913F-3D387BC41313}" dt="2021-11-02T23:47:10.364" v="577" actId="26606"/>
          <ac:spMkLst>
            <pc:docMk/>
            <pc:sldMk cId="2187139374" sldId="690"/>
            <ac:spMk id="17" creationId="{53B8D6B0-55D6-48DC-86D8-FD95D5F118AB}"/>
          </ac:spMkLst>
        </pc:spChg>
        <pc:spChg chg="add del">
          <ac:chgData name="Schultz, Jerry A." userId="7d77e74f-7d64-4732-8ecf-66a46d6cc95e" providerId="ADAL" clId="{2BC6BFB3-8065-4B80-913F-3D387BC41313}" dt="2021-11-03T16:21:16.379" v="1626" actId="26606"/>
          <ac:spMkLst>
            <pc:docMk/>
            <pc:sldMk cId="2187139374" sldId="690"/>
            <ac:spMk id="22" creationId="{7EE378F3-9642-471B-8215-AA32884221B4}"/>
          </ac:spMkLst>
        </pc:spChg>
        <pc:spChg chg="add del">
          <ac:chgData name="Schultz, Jerry A." userId="7d77e74f-7d64-4732-8ecf-66a46d6cc95e" providerId="ADAL" clId="{2BC6BFB3-8065-4B80-913F-3D387BC41313}" dt="2021-11-03T16:21:16.379" v="1626" actId="26606"/>
          <ac:spMkLst>
            <pc:docMk/>
            <pc:sldMk cId="2187139374" sldId="690"/>
            <ac:spMk id="24" creationId="{26405F82-F7FB-4124-AE2B-3D69A007C129}"/>
          </ac:spMkLst>
        </pc:spChg>
        <pc:spChg chg="add del">
          <ac:chgData name="Schultz, Jerry A." userId="7d77e74f-7d64-4732-8ecf-66a46d6cc95e" providerId="ADAL" clId="{2BC6BFB3-8065-4B80-913F-3D387BC41313}" dt="2021-11-03T16:21:16.379" v="1626" actId="26606"/>
          <ac:spMkLst>
            <pc:docMk/>
            <pc:sldMk cId="2187139374" sldId="690"/>
            <ac:spMk id="26" creationId="{AAAE29FD-C3A6-46E4-BF94-132A4C4EE2E0}"/>
          </ac:spMkLst>
        </pc:spChg>
        <pc:spChg chg="add">
          <ac:chgData name="Schultz, Jerry A." userId="7d77e74f-7d64-4732-8ecf-66a46d6cc95e" providerId="ADAL" clId="{2BC6BFB3-8065-4B80-913F-3D387BC41313}" dt="2021-11-03T16:21:16.379" v="1626" actId="26606"/>
          <ac:spMkLst>
            <pc:docMk/>
            <pc:sldMk cId="2187139374" sldId="690"/>
            <ac:spMk id="31" creationId="{44CC594A-A820-450F-B363-C19201FCFEC6}"/>
          </ac:spMkLst>
        </pc:spChg>
        <pc:spChg chg="add">
          <ac:chgData name="Schultz, Jerry A." userId="7d77e74f-7d64-4732-8ecf-66a46d6cc95e" providerId="ADAL" clId="{2BC6BFB3-8065-4B80-913F-3D387BC41313}" dt="2021-11-03T16:21:16.379" v="1626" actId="26606"/>
          <ac:spMkLst>
            <pc:docMk/>
            <pc:sldMk cId="2187139374" sldId="690"/>
            <ac:spMk id="33" creationId="{59FAB3DA-E9ED-4574-ABCC-378BC0FF1BBC}"/>
          </ac:spMkLst>
        </pc:spChg>
        <pc:spChg chg="add">
          <ac:chgData name="Schultz, Jerry A." userId="7d77e74f-7d64-4732-8ecf-66a46d6cc95e" providerId="ADAL" clId="{2BC6BFB3-8065-4B80-913F-3D387BC41313}" dt="2021-11-03T16:21:16.379" v="1626" actId="26606"/>
          <ac:spMkLst>
            <pc:docMk/>
            <pc:sldMk cId="2187139374" sldId="690"/>
            <ac:spMk id="35" creationId="{53B8D6B0-55D6-48DC-86D8-FD95D5F118AB}"/>
          </ac:spMkLst>
        </pc:spChg>
        <pc:graphicFrameChg chg="add mod">
          <ac:chgData name="Schultz, Jerry A." userId="7d77e74f-7d64-4732-8ecf-66a46d6cc95e" providerId="ADAL" clId="{2BC6BFB3-8065-4B80-913F-3D387BC41313}" dt="2021-11-03T16:21:16.379" v="1626" actId="26606"/>
          <ac:graphicFrameMkLst>
            <pc:docMk/>
            <pc:sldMk cId="2187139374" sldId="690"/>
            <ac:graphicFrameMk id="4" creationId="{0EA33504-A6D3-8041-ADD4-BA607FE7F459}"/>
          </ac:graphicFrameMkLst>
        </pc:graphicFrameChg>
      </pc:sldChg>
      <pc:sldChg chg="addSp delSp modSp new mod">
        <pc:chgData name="Schultz, Jerry A." userId="7d77e74f-7d64-4732-8ecf-66a46d6cc95e" providerId="ADAL" clId="{2BC6BFB3-8065-4B80-913F-3D387BC41313}" dt="2021-11-02T23:30:08.850" v="114" actId="1076"/>
        <pc:sldMkLst>
          <pc:docMk/>
          <pc:sldMk cId="85312972" sldId="691"/>
        </pc:sldMkLst>
        <pc:spChg chg="mod">
          <ac:chgData name="Schultz, Jerry A." userId="7d77e74f-7d64-4732-8ecf-66a46d6cc95e" providerId="ADAL" clId="{2BC6BFB3-8065-4B80-913F-3D387BC41313}" dt="2021-11-02T23:29:46.458" v="111" actId="14100"/>
          <ac:spMkLst>
            <pc:docMk/>
            <pc:sldMk cId="85312972" sldId="691"/>
            <ac:spMk id="2" creationId="{F99ED77A-EBBA-4CCB-8934-0E295F50914B}"/>
          </ac:spMkLst>
        </pc:spChg>
        <pc:spChg chg="del">
          <ac:chgData name="Schultz, Jerry A." userId="7d77e74f-7d64-4732-8ecf-66a46d6cc95e" providerId="ADAL" clId="{2BC6BFB3-8065-4B80-913F-3D387BC41313}" dt="2021-11-02T23:28:26.557" v="75"/>
          <ac:spMkLst>
            <pc:docMk/>
            <pc:sldMk cId="85312972" sldId="691"/>
            <ac:spMk id="3" creationId="{7A5BA655-AC4E-4AF4-BD83-D8EF65867818}"/>
          </ac:spMkLst>
        </pc:spChg>
        <pc:picChg chg="add mod">
          <ac:chgData name="Schultz, Jerry A." userId="7d77e74f-7d64-4732-8ecf-66a46d6cc95e" providerId="ADAL" clId="{2BC6BFB3-8065-4B80-913F-3D387BC41313}" dt="2021-11-02T23:30:08.850" v="114" actId="1076"/>
          <ac:picMkLst>
            <pc:docMk/>
            <pc:sldMk cId="85312972" sldId="691"/>
            <ac:picMk id="4" creationId="{DFB8CA9A-5611-4074-AC3A-EFBFCA61C08F}"/>
          </ac:picMkLst>
        </pc:picChg>
      </pc:sldChg>
      <pc:sldChg chg="modSp new mod">
        <pc:chgData name="Schultz, Jerry A." userId="7d77e74f-7d64-4732-8ecf-66a46d6cc95e" providerId="ADAL" clId="{2BC6BFB3-8065-4B80-913F-3D387BC41313}" dt="2021-11-02T23:51:37.131" v="622" actId="20577"/>
        <pc:sldMkLst>
          <pc:docMk/>
          <pc:sldMk cId="3499035842" sldId="692"/>
        </pc:sldMkLst>
        <pc:spChg chg="mod">
          <ac:chgData name="Schultz, Jerry A." userId="7d77e74f-7d64-4732-8ecf-66a46d6cc95e" providerId="ADAL" clId="{2BC6BFB3-8065-4B80-913F-3D387BC41313}" dt="2021-11-02T23:50:44.018" v="609" actId="14100"/>
          <ac:spMkLst>
            <pc:docMk/>
            <pc:sldMk cId="3499035842" sldId="692"/>
            <ac:spMk id="2" creationId="{4AAED309-84C6-47E5-B072-59C6B067BFBE}"/>
          </ac:spMkLst>
        </pc:spChg>
        <pc:spChg chg="mod">
          <ac:chgData name="Schultz, Jerry A." userId="7d77e74f-7d64-4732-8ecf-66a46d6cc95e" providerId="ADAL" clId="{2BC6BFB3-8065-4B80-913F-3D387BC41313}" dt="2021-11-02T23:51:37.131" v="622" actId="20577"/>
          <ac:spMkLst>
            <pc:docMk/>
            <pc:sldMk cId="3499035842" sldId="692"/>
            <ac:spMk id="3" creationId="{44CB59F8-C91E-4FAC-BF38-0CBEDC72043F}"/>
          </ac:spMkLst>
        </pc:spChg>
      </pc:sldChg>
      <pc:sldChg chg="addSp delSp modSp new mod setBg modNotesTx">
        <pc:chgData name="Schultz, Jerry A." userId="7d77e74f-7d64-4732-8ecf-66a46d6cc95e" providerId="ADAL" clId="{2BC6BFB3-8065-4B80-913F-3D387BC41313}" dt="2021-11-03T16:21:19.909" v="1627" actId="26606"/>
        <pc:sldMkLst>
          <pc:docMk/>
          <pc:sldMk cId="2897948199" sldId="693"/>
        </pc:sldMkLst>
        <pc:spChg chg="mod">
          <ac:chgData name="Schultz, Jerry A." userId="7d77e74f-7d64-4732-8ecf-66a46d6cc95e" providerId="ADAL" clId="{2BC6BFB3-8065-4B80-913F-3D387BC41313}" dt="2021-11-03T16:21:19.909" v="1627" actId="26606"/>
          <ac:spMkLst>
            <pc:docMk/>
            <pc:sldMk cId="2897948199" sldId="693"/>
            <ac:spMk id="2" creationId="{B4F640A9-CE5E-4893-B093-27FA534FD259}"/>
          </ac:spMkLst>
        </pc:spChg>
        <pc:spChg chg="mod">
          <ac:chgData name="Schultz, Jerry A." userId="7d77e74f-7d64-4732-8ecf-66a46d6cc95e" providerId="ADAL" clId="{2BC6BFB3-8065-4B80-913F-3D387BC41313}" dt="2021-11-03T16:21:19.909" v="1627" actId="26606"/>
          <ac:spMkLst>
            <pc:docMk/>
            <pc:sldMk cId="2897948199" sldId="693"/>
            <ac:spMk id="3" creationId="{72A3D650-46E8-4DC0-AAD2-73113932D066}"/>
          </ac:spMkLst>
        </pc:spChg>
        <pc:spChg chg="add del">
          <ac:chgData name="Schultz, Jerry A." userId="7d77e74f-7d64-4732-8ecf-66a46d6cc95e" providerId="ADAL" clId="{2BC6BFB3-8065-4B80-913F-3D387BC41313}" dt="2021-11-03T16:21:19.909" v="1627" actId="26606"/>
          <ac:spMkLst>
            <pc:docMk/>
            <pc:sldMk cId="2897948199" sldId="693"/>
            <ac:spMk id="9" creationId="{7EE378F3-9642-471B-8215-AA32884221B4}"/>
          </ac:spMkLst>
        </pc:spChg>
        <pc:spChg chg="add del">
          <ac:chgData name="Schultz, Jerry A." userId="7d77e74f-7d64-4732-8ecf-66a46d6cc95e" providerId="ADAL" clId="{2BC6BFB3-8065-4B80-913F-3D387BC41313}" dt="2021-11-03T16:21:19.909" v="1627" actId="26606"/>
          <ac:spMkLst>
            <pc:docMk/>
            <pc:sldMk cId="2897948199" sldId="693"/>
            <ac:spMk id="11" creationId="{26405F82-F7FB-4124-AE2B-3D69A007C129}"/>
          </ac:spMkLst>
        </pc:spChg>
        <pc:spChg chg="add del">
          <ac:chgData name="Schultz, Jerry A." userId="7d77e74f-7d64-4732-8ecf-66a46d6cc95e" providerId="ADAL" clId="{2BC6BFB3-8065-4B80-913F-3D387BC41313}" dt="2021-11-03T16:21:19.909" v="1627" actId="26606"/>
          <ac:spMkLst>
            <pc:docMk/>
            <pc:sldMk cId="2897948199" sldId="693"/>
            <ac:spMk id="13" creationId="{AAAE29FD-C3A6-46E4-BF94-132A4C4EE2E0}"/>
          </ac:spMkLst>
        </pc:spChg>
        <pc:spChg chg="add">
          <ac:chgData name="Schultz, Jerry A." userId="7d77e74f-7d64-4732-8ecf-66a46d6cc95e" providerId="ADAL" clId="{2BC6BFB3-8065-4B80-913F-3D387BC41313}" dt="2021-11-03T16:21:19.909" v="1627" actId="26606"/>
          <ac:spMkLst>
            <pc:docMk/>
            <pc:sldMk cId="2897948199" sldId="693"/>
            <ac:spMk id="18" creationId="{44CC594A-A820-450F-B363-C19201FCFEC6}"/>
          </ac:spMkLst>
        </pc:spChg>
        <pc:spChg chg="add">
          <ac:chgData name="Schultz, Jerry A." userId="7d77e74f-7d64-4732-8ecf-66a46d6cc95e" providerId="ADAL" clId="{2BC6BFB3-8065-4B80-913F-3D387BC41313}" dt="2021-11-03T16:21:19.909" v="1627" actId="26606"/>
          <ac:spMkLst>
            <pc:docMk/>
            <pc:sldMk cId="2897948199" sldId="693"/>
            <ac:spMk id="20" creationId="{59FAB3DA-E9ED-4574-ABCC-378BC0FF1BBC}"/>
          </ac:spMkLst>
        </pc:spChg>
        <pc:spChg chg="add">
          <ac:chgData name="Schultz, Jerry A." userId="7d77e74f-7d64-4732-8ecf-66a46d6cc95e" providerId="ADAL" clId="{2BC6BFB3-8065-4B80-913F-3D387BC41313}" dt="2021-11-03T16:21:19.909" v="1627" actId="26606"/>
          <ac:spMkLst>
            <pc:docMk/>
            <pc:sldMk cId="2897948199" sldId="693"/>
            <ac:spMk id="22" creationId="{53B8D6B0-55D6-48DC-86D8-FD95D5F118AB}"/>
          </ac:spMkLst>
        </pc:spChg>
        <pc:graphicFrameChg chg="add mod">
          <ac:chgData name="Schultz, Jerry A." userId="7d77e74f-7d64-4732-8ecf-66a46d6cc95e" providerId="ADAL" clId="{2BC6BFB3-8065-4B80-913F-3D387BC41313}" dt="2021-11-03T16:21:19.909" v="1627" actId="26606"/>
          <ac:graphicFrameMkLst>
            <pc:docMk/>
            <pc:sldMk cId="2897948199" sldId="693"/>
            <ac:graphicFrameMk id="4" creationId="{FED7D895-CACA-D74F-AFD3-7620B0D0B0FE}"/>
          </ac:graphicFrameMkLst>
        </pc:graphicFrameChg>
      </pc:sldChg>
      <pc:sldChg chg="addSp delSp modSp new mod setBg">
        <pc:chgData name="Schultz, Jerry A." userId="7d77e74f-7d64-4732-8ecf-66a46d6cc95e" providerId="ADAL" clId="{2BC6BFB3-8065-4B80-913F-3D387BC41313}" dt="2021-11-03T16:21:22.148" v="1628" actId="26606"/>
        <pc:sldMkLst>
          <pc:docMk/>
          <pc:sldMk cId="1713615449" sldId="694"/>
        </pc:sldMkLst>
        <pc:spChg chg="mod">
          <ac:chgData name="Schultz, Jerry A." userId="7d77e74f-7d64-4732-8ecf-66a46d6cc95e" providerId="ADAL" clId="{2BC6BFB3-8065-4B80-913F-3D387BC41313}" dt="2021-11-03T16:21:22.148" v="1628" actId="26606"/>
          <ac:spMkLst>
            <pc:docMk/>
            <pc:sldMk cId="1713615449" sldId="694"/>
            <ac:spMk id="2" creationId="{FD4B24FF-FD15-4C56-916B-E6BD36EBF6C4}"/>
          </ac:spMkLst>
        </pc:spChg>
        <pc:spChg chg="mod">
          <ac:chgData name="Schultz, Jerry A." userId="7d77e74f-7d64-4732-8ecf-66a46d6cc95e" providerId="ADAL" clId="{2BC6BFB3-8065-4B80-913F-3D387BC41313}" dt="2021-11-03T16:21:22.148" v="1628" actId="26606"/>
          <ac:spMkLst>
            <pc:docMk/>
            <pc:sldMk cId="1713615449" sldId="694"/>
            <ac:spMk id="3" creationId="{6B3950DC-9E01-4C09-926A-5E49F99EA9C7}"/>
          </ac:spMkLst>
        </pc:spChg>
        <pc:spChg chg="add del">
          <ac:chgData name="Schultz, Jerry A." userId="7d77e74f-7d64-4732-8ecf-66a46d6cc95e" providerId="ADAL" clId="{2BC6BFB3-8065-4B80-913F-3D387BC41313}" dt="2021-11-03T16:21:22.148" v="1628" actId="26606"/>
          <ac:spMkLst>
            <pc:docMk/>
            <pc:sldMk cId="1713615449" sldId="694"/>
            <ac:spMk id="9" creationId="{7EE378F3-9642-471B-8215-AA32884221B4}"/>
          </ac:spMkLst>
        </pc:spChg>
        <pc:spChg chg="add del">
          <ac:chgData name="Schultz, Jerry A." userId="7d77e74f-7d64-4732-8ecf-66a46d6cc95e" providerId="ADAL" clId="{2BC6BFB3-8065-4B80-913F-3D387BC41313}" dt="2021-11-03T16:21:22.148" v="1628" actId="26606"/>
          <ac:spMkLst>
            <pc:docMk/>
            <pc:sldMk cId="1713615449" sldId="694"/>
            <ac:spMk id="11" creationId="{26405F82-F7FB-4124-AE2B-3D69A007C129}"/>
          </ac:spMkLst>
        </pc:spChg>
        <pc:spChg chg="add del">
          <ac:chgData name="Schultz, Jerry A." userId="7d77e74f-7d64-4732-8ecf-66a46d6cc95e" providerId="ADAL" clId="{2BC6BFB3-8065-4B80-913F-3D387BC41313}" dt="2021-11-03T16:21:22.148" v="1628" actId="26606"/>
          <ac:spMkLst>
            <pc:docMk/>
            <pc:sldMk cId="1713615449" sldId="694"/>
            <ac:spMk id="13" creationId="{AAAE29FD-C3A6-46E4-BF94-132A4C4EE2E0}"/>
          </ac:spMkLst>
        </pc:spChg>
        <pc:spChg chg="add">
          <ac:chgData name="Schultz, Jerry A." userId="7d77e74f-7d64-4732-8ecf-66a46d6cc95e" providerId="ADAL" clId="{2BC6BFB3-8065-4B80-913F-3D387BC41313}" dt="2021-11-03T16:21:22.148" v="1628" actId="26606"/>
          <ac:spMkLst>
            <pc:docMk/>
            <pc:sldMk cId="1713615449" sldId="694"/>
            <ac:spMk id="18" creationId="{44CC594A-A820-450F-B363-C19201FCFEC6}"/>
          </ac:spMkLst>
        </pc:spChg>
        <pc:spChg chg="add">
          <ac:chgData name="Schultz, Jerry A." userId="7d77e74f-7d64-4732-8ecf-66a46d6cc95e" providerId="ADAL" clId="{2BC6BFB3-8065-4B80-913F-3D387BC41313}" dt="2021-11-03T16:21:22.148" v="1628" actId="26606"/>
          <ac:spMkLst>
            <pc:docMk/>
            <pc:sldMk cId="1713615449" sldId="694"/>
            <ac:spMk id="20" creationId="{59FAB3DA-E9ED-4574-ABCC-378BC0FF1BBC}"/>
          </ac:spMkLst>
        </pc:spChg>
        <pc:spChg chg="add">
          <ac:chgData name="Schultz, Jerry A." userId="7d77e74f-7d64-4732-8ecf-66a46d6cc95e" providerId="ADAL" clId="{2BC6BFB3-8065-4B80-913F-3D387BC41313}" dt="2021-11-03T16:21:22.148" v="1628" actId="26606"/>
          <ac:spMkLst>
            <pc:docMk/>
            <pc:sldMk cId="1713615449" sldId="694"/>
            <ac:spMk id="22" creationId="{53B8D6B0-55D6-48DC-86D8-FD95D5F118AB}"/>
          </ac:spMkLst>
        </pc:spChg>
        <pc:graphicFrameChg chg="add mod">
          <ac:chgData name="Schultz, Jerry A." userId="7d77e74f-7d64-4732-8ecf-66a46d6cc95e" providerId="ADAL" clId="{2BC6BFB3-8065-4B80-913F-3D387BC41313}" dt="2021-11-03T16:21:22.148" v="1628" actId="26606"/>
          <ac:graphicFrameMkLst>
            <pc:docMk/>
            <pc:sldMk cId="1713615449" sldId="694"/>
            <ac:graphicFrameMk id="4" creationId="{20FE9251-0CA9-B246-B76C-CBB95997B0FD}"/>
          </ac:graphicFrameMkLst>
        </pc:graphicFrameChg>
      </pc:sldChg>
      <pc:sldChg chg="modSp new mod">
        <pc:chgData name="Schultz, Jerry A." userId="7d77e74f-7d64-4732-8ecf-66a46d6cc95e" providerId="ADAL" clId="{2BC6BFB3-8065-4B80-913F-3D387BC41313}" dt="2021-11-03T00:07:27.185" v="1025" actId="20577"/>
        <pc:sldMkLst>
          <pc:docMk/>
          <pc:sldMk cId="2660766966" sldId="695"/>
        </pc:sldMkLst>
        <pc:spChg chg="mod">
          <ac:chgData name="Schultz, Jerry A." userId="7d77e74f-7d64-4732-8ecf-66a46d6cc95e" providerId="ADAL" clId="{2BC6BFB3-8065-4B80-913F-3D387BC41313}" dt="2021-11-03T00:04:59.518" v="835" actId="14100"/>
          <ac:spMkLst>
            <pc:docMk/>
            <pc:sldMk cId="2660766966" sldId="695"/>
            <ac:spMk id="2" creationId="{9ECE1893-64AD-4D01-8A98-BD78B1F5AA6B}"/>
          </ac:spMkLst>
        </pc:spChg>
        <pc:spChg chg="mod">
          <ac:chgData name="Schultz, Jerry A." userId="7d77e74f-7d64-4732-8ecf-66a46d6cc95e" providerId="ADAL" clId="{2BC6BFB3-8065-4B80-913F-3D387BC41313}" dt="2021-11-03T00:07:27.185" v="1025" actId="20577"/>
          <ac:spMkLst>
            <pc:docMk/>
            <pc:sldMk cId="2660766966" sldId="695"/>
            <ac:spMk id="3" creationId="{54BAEDCA-2BE8-46FF-A866-E46E7AFF98C2}"/>
          </ac:spMkLst>
        </pc:spChg>
      </pc:sldChg>
      <pc:sldChg chg="addSp delSp modSp new mod setBg modNotesTx">
        <pc:chgData name="Schultz, Jerry A." userId="7d77e74f-7d64-4732-8ecf-66a46d6cc95e" providerId="ADAL" clId="{2BC6BFB3-8065-4B80-913F-3D387BC41313}" dt="2021-11-03T16:21:25.668" v="1629" actId="26606"/>
        <pc:sldMkLst>
          <pc:docMk/>
          <pc:sldMk cId="235977016" sldId="696"/>
        </pc:sldMkLst>
        <pc:spChg chg="mod">
          <ac:chgData name="Schultz, Jerry A." userId="7d77e74f-7d64-4732-8ecf-66a46d6cc95e" providerId="ADAL" clId="{2BC6BFB3-8065-4B80-913F-3D387BC41313}" dt="2021-11-03T16:21:25.668" v="1629" actId="26606"/>
          <ac:spMkLst>
            <pc:docMk/>
            <pc:sldMk cId="235977016" sldId="696"/>
            <ac:spMk id="2" creationId="{6FA4D927-0E9E-4454-8F91-13595927BC6C}"/>
          </ac:spMkLst>
        </pc:spChg>
        <pc:spChg chg="mod">
          <ac:chgData name="Schultz, Jerry A." userId="7d77e74f-7d64-4732-8ecf-66a46d6cc95e" providerId="ADAL" clId="{2BC6BFB3-8065-4B80-913F-3D387BC41313}" dt="2021-11-03T16:21:25.668" v="1629" actId="26606"/>
          <ac:spMkLst>
            <pc:docMk/>
            <pc:sldMk cId="235977016" sldId="696"/>
            <ac:spMk id="3" creationId="{4CF989AB-F1A9-499D-A608-14BF8F620E06}"/>
          </ac:spMkLst>
        </pc:spChg>
        <pc:spChg chg="add del">
          <ac:chgData name="Schultz, Jerry A." userId="7d77e74f-7d64-4732-8ecf-66a46d6cc95e" providerId="ADAL" clId="{2BC6BFB3-8065-4B80-913F-3D387BC41313}" dt="2021-11-03T16:21:25.668" v="1629" actId="26606"/>
          <ac:spMkLst>
            <pc:docMk/>
            <pc:sldMk cId="235977016" sldId="696"/>
            <ac:spMk id="9" creationId="{7EE378F3-9642-471B-8215-AA32884221B4}"/>
          </ac:spMkLst>
        </pc:spChg>
        <pc:spChg chg="add del">
          <ac:chgData name="Schultz, Jerry A." userId="7d77e74f-7d64-4732-8ecf-66a46d6cc95e" providerId="ADAL" clId="{2BC6BFB3-8065-4B80-913F-3D387BC41313}" dt="2021-11-03T16:21:25.668" v="1629" actId="26606"/>
          <ac:spMkLst>
            <pc:docMk/>
            <pc:sldMk cId="235977016" sldId="696"/>
            <ac:spMk id="11" creationId="{26405F82-F7FB-4124-AE2B-3D69A007C129}"/>
          </ac:spMkLst>
        </pc:spChg>
        <pc:spChg chg="add del">
          <ac:chgData name="Schultz, Jerry A." userId="7d77e74f-7d64-4732-8ecf-66a46d6cc95e" providerId="ADAL" clId="{2BC6BFB3-8065-4B80-913F-3D387BC41313}" dt="2021-11-03T16:21:25.668" v="1629" actId="26606"/>
          <ac:spMkLst>
            <pc:docMk/>
            <pc:sldMk cId="235977016" sldId="696"/>
            <ac:spMk id="13" creationId="{AAAE29FD-C3A6-46E4-BF94-132A4C4EE2E0}"/>
          </ac:spMkLst>
        </pc:spChg>
        <pc:spChg chg="add">
          <ac:chgData name="Schultz, Jerry A." userId="7d77e74f-7d64-4732-8ecf-66a46d6cc95e" providerId="ADAL" clId="{2BC6BFB3-8065-4B80-913F-3D387BC41313}" dt="2021-11-03T16:21:25.668" v="1629" actId="26606"/>
          <ac:spMkLst>
            <pc:docMk/>
            <pc:sldMk cId="235977016" sldId="696"/>
            <ac:spMk id="18" creationId="{44CC594A-A820-450F-B363-C19201FCFEC6}"/>
          </ac:spMkLst>
        </pc:spChg>
        <pc:spChg chg="add">
          <ac:chgData name="Schultz, Jerry A." userId="7d77e74f-7d64-4732-8ecf-66a46d6cc95e" providerId="ADAL" clId="{2BC6BFB3-8065-4B80-913F-3D387BC41313}" dt="2021-11-03T16:21:25.668" v="1629" actId="26606"/>
          <ac:spMkLst>
            <pc:docMk/>
            <pc:sldMk cId="235977016" sldId="696"/>
            <ac:spMk id="20" creationId="{59FAB3DA-E9ED-4574-ABCC-378BC0FF1BBC}"/>
          </ac:spMkLst>
        </pc:spChg>
        <pc:spChg chg="add">
          <ac:chgData name="Schultz, Jerry A." userId="7d77e74f-7d64-4732-8ecf-66a46d6cc95e" providerId="ADAL" clId="{2BC6BFB3-8065-4B80-913F-3D387BC41313}" dt="2021-11-03T16:21:25.668" v="1629" actId="26606"/>
          <ac:spMkLst>
            <pc:docMk/>
            <pc:sldMk cId="235977016" sldId="696"/>
            <ac:spMk id="22" creationId="{53B8D6B0-55D6-48DC-86D8-FD95D5F118AB}"/>
          </ac:spMkLst>
        </pc:spChg>
        <pc:graphicFrameChg chg="add mod">
          <ac:chgData name="Schultz, Jerry A." userId="7d77e74f-7d64-4732-8ecf-66a46d6cc95e" providerId="ADAL" clId="{2BC6BFB3-8065-4B80-913F-3D387BC41313}" dt="2021-11-03T16:21:25.668" v="1629" actId="26606"/>
          <ac:graphicFrameMkLst>
            <pc:docMk/>
            <pc:sldMk cId="235977016" sldId="696"/>
            <ac:graphicFrameMk id="4" creationId="{85E88B76-4808-024D-840D-0DBB0AD34844}"/>
          </ac:graphicFrameMkLst>
        </pc:graphicFrameChg>
      </pc:sldChg>
      <pc:sldChg chg="modSp new mod">
        <pc:chgData name="Schultz, Jerry A." userId="7d77e74f-7d64-4732-8ecf-66a46d6cc95e" providerId="ADAL" clId="{2BC6BFB3-8065-4B80-913F-3D387BC41313}" dt="2021-11-03T00:17:13.683" v="1312" actId="207"/>
        <pc:sldMkLst>
          <pc:docMk/>
          <pc:sldMk cId="148823279" sldId="697"/>
        </pc:sldMkLst>
        <pc:spChg chg="mod">
          <ac:chgData name="Schultz, Jerry A." userId="7d77e74f-7d64-4732-8ecf-66a46d6cc95e" providerId="ADAL" clId="{2BC6BFB3-8065-4B80-913F-3D387BC41313}" dt="2021-11-03T00:16:04.278" v="1275" actId="255"/>
          <ac:spMkLst>
            <pc:docMk/>
            <pc:sldMk cId="148823279" sldId="697"/>
            <ac:spMk id="2" creationId="{08608AC6-0FED-4AE5-9A08-4A79C00284FB}"/>
          </ac:spMkLst>
        </pc:spChg>
        <pc:spChg chg="mod">
          <ac:chgData name="Schultz, Jerry A." userId="7d77e74f-7d64-4732-8ecf-66a46d6cc95e" providerId="ADAL" clId="{2BC6BFB3-8065-4B80-913F-3D387BC41313}" dt="2021-11-03T00:17:13.683" v="1312" actId="207"/>
          <ac:spMkLst>
            <pc:docMk/>
            <pc:sldMk cId="148823279" sldId="697"/>
            <ac:spMk id="3" creationId="{B0CA595E-AAAC-4868-8AFD-AA91A54DE786}"/>
          </ac:spMkLst>
        </pc:spChg>
      </pc:sldChg>
      <pc:sldChg chg="modSp new mod">
        <pc:chgData name="Schultz, Jerry A." userId="7d77e74f-7d64-4732-8ecf-66a46d6cc95e" providerId="ADAL" clId="{2BC6BFB3-8065-4B80-913F-3D387BC41313}" dt="2021-11-03T00:20:44.336" v="1358" actId="14100"/>
        <pc:sldMkLst>
          <pc:docMk/>
          <pc:sldMk cId="2423566173" sldId="698"/>
        </pc:sldMkLst>
        <pc:spChg chg="mod">
          <ac:chgData name="Schultz, Jerry A." userId="7d77e74f-7d64-4732-8ecf-66a46d6cc95e" providerId="ADAL" clId="{2BC6BFB3-8065-4B80-913F-3D387BC41313}" dt="2021-11-03T00:20:44.336" v="1358" actId="14100"/>
          <ac:spMkLst>
            <pc:docMk/>
            <pc:sldMk cId="2423566173" sldId="698"/>
            <ac:spMk id="2" creationId="{B4064AA7-5E64-4D8A-AFC8-25F0C126F747}"/>
          </ac:spMkLst>
        </pc:spChg>
        <pc:spChg chg="mod">
          <ac:chgData name="Schultz, Jerry A." userId="7d77e74f-7d64-4732-8ecf-66a46d6cc95e" providerId="ADAL" clId="{2BC6BFB3-8065-4B80-913F-3D387BC41313}" dt="2021-11-03T00:19:49.024" v="1353" actId="20577"/>
          <ac:spMkLst>
            <pc:docMk/>
            <pc:sldMk cId="2423566173" sldId="698"/>
            <ac:spMk id="3" creationId="{63D4E0FB-C535-470B-927B-C565AA27923E}"/>
          </ac:spMkLst>
        </pc:spChg>
      </pc:sldChg>
      <pc:sldChg chg="addSp delSp modSp new mod setBg modNotesTx">
        <pc:chgData name="Schultz, Jerry A." userId="7d77e74f-7d64-4732-8ecf-66a46d6cc95e" providerId="ADAL" clId="{2BC6BFB3-8065-4B80-913F-3D387BC41313}" dt="2021-11-03T16:21:31.198" v="1630" actId="26606"/>
        <pc:sldMkLst>
          <pc:docMk/>
          <pc:sldMk cId="3946200620" sldId="699"/>
        </pc:sldMkLst>
        <pc:spChg chg="mod">
          <ac:chgData name="Schultz, Jerry A." userId="7d77e74f-7d64-4732-8ecf-66a46d6cc95e" providerId="ADAL" clId="{2BC6BFB3-8065-4B80-913F-3D387BC41313}" dt="2021-11-03T16:21:31.198" v="1630" actId="26606"/>
          <ac:spMkLst>
            <pc:docMk/>
            <pc:sldMk cId="3946200620" sldId="699"/>
            <ac:spMk id="2" creationId="{766C5711-74F8-441D-949E-CDC235A45DB4}"/>
          </ac:spMkLst>
        </pc:spChg>
        <pc:spChg chg="mod">
          <ac:chgData name="Schultz, Jerry A." userId="7d77e74f-7d64-4732-8ecf-66a46d6cc95e" providerId="ADAL" clId="{2BC6BFB3-8065-4B80-913F-3D387BC41313}" dt="2021-11-03T16:21:31.198" v="1630" actId="26606"/>
          <ac:spMkLst>
            <pc:docMk/>
            <pc:sldMk cId="3946200620" sldId="699"/>
            <ac:spMk id="3" creationId="{D61D835B-0015-4D48-8D66-8EA0CEAC451D}"/>
          </ac:spMkLst>
        </pc:spChg>
        <pc:spChg chg="add del">
          <ac:chgData name="Schultz, Jerry A." userId="7d77e74f-7d64-4732-8ecf-66a46d6cc95e" providerId="ADAL" clId="{2BC6BFB3-8065-4B80-913F-3D387BC41313}" dt="2021-11-03T16:21:31.198" v="1630" actId="26606"/>
          <ac:spMkLst>
            <pc:docMk/>
            <pc:sldMk cId="3946200620" sldId="699"/>
            <ac:spMk id="9" creationId="{7EE378F3-9642-471B-8215-AA32884221B4}"/>
          </ac:spMkLst>
        </pc:spChg>
        <pc:spChg chg="add del">
          <ac:chgData name="Schultz, Jerry A." userId="7d77e74f-7d64-4732-8ecf-66a46d6cc95e" providerId="ADAL" clId="{2BC6BFB3-8065-4B80-913F-3D387BC41313}" dt="2021-11-03T16:21:31.198" v="1630" actId="26606"/>
          <ac:spMkLst>
            <pc:docMk/>
            <pc:sldMk cId="3946200620" sldId="699"/>
            <ac:spMk id="11" creationId="{26405F82-F7FB-4124-AE2B-3D69A007C129}"/>
          </ac:spMkLst>
        </pc:spChg>
        <pc:spChg chg="add del">
          <ac:chgData name="Schultz, Jerry A." userId="7d77e74f-7d64-4732-8ecf-66a46d6cc95e" providerId="ADAL" clId="{2BC6BFB3-8065-4B80-913F-3D387BC41313}" dt="2021-11-03T16:21:31.198" v="1630" actId="26606"/>
          <ac:spMkLst>
            <pc:docMk/>
            <pc:sldMk cId="3946200620" sldId="699"/>
            <ac:spMk id="13" creationId="{AAAE29FD-C3A6-46E4-BF94-132A4C4EE2E0}"/>
          </ac:spMkLst>
        </pc:spChg>
        <pc:spChg chg="add">
          <ac:chgData name="Schultz, Jerry A." userId="7d77e74f-7d64-4732-8ecf-66a46d6cc95e" providerId="ADAL" clId="{2BC6BFB3-8065-4B80-913F-3D387BC41313}" dt="2021-11-03T16:21:31.198" v="1630" actId="26606"/>
          <ac:spMkLst>
            <pc:docMk/>
            <pc:sldMk cId="3946200620" sldId="699"/>
            <ac:spMk id="18" creationId="{44CC594A-A820-450F-B363-C19201FCFEC6}"/>
          </ac:spMkLst>
        </pc:spChg>
        <pc:spChg chg="add">
          <ac:chgData name="Schultz, Jerry A." userId="7d77e74f-7d64-4732-8ecf-66a46d6cc95e" providerId="ADAL" clId="{2BC6BFB3-8065-4B80-913F-3D387BC41313}" dt="2021-11-03T16:21:31.198" v="1630" actId="26606"/>
          <ac:spMkLst>
            <pc:docMk/>
            <pc:sldMk cId="3946200620" sldId="699"/>
            <ac:spMk id="20" creationId="{59FAB3DA-E9ED-4574-ABCC-378BC0FF1BBC}"/>
          </ac:spMkLst>
        </pc:spChg>
        <pc:spChg chg="add">
          <ac:chgData name="Schultz, Jerry A." userId="7d77e74f-7d64-4732-8ecf-66a46d6cc95e" providerId="ADAL" clId="{2BC6BFB3-8065-4B80-913F-3D387BC41313}" dt="2021-11-03T16:21:31.198" v="1630" actId="26606"/>
          <ac:spMkLst>
            <pc:docMk/>
            <pc:sldMk cId="3946200620" sldId="699"/>
            <ac:spMk id="22" creationId="{53B8D6B0-55D6-48DC-86D8-FD95D5F118AB}"/>
          </ac:spMkLst>
        </pc:spChg>
        <pc:graphicFrameChg chg="add mod">
          <ac:chgData name="Schultz, Jerry A." userId="7d77e74f-7d64-4732-8ecf-66a46d6cc95e" providerId="ADAL" clId="{2BC6BFB3-8065-4B80-913F-3D387BC41313}" dt="2021-11-03T16:21:31.198" v="1630" actId="26606"/>
          <ac:graphicFrameMkLst>
            <pc:docMk/>
            <pc:sldMk cId="3946200620" sldId="699"/>
            <ac:graphicFrameMk id="4" creationId="{FCE4C70D-DFC9-4B4E-8108-8FBE4BFF66E7}"/>
          </ac:graphicFrameMkLst>
        </pc:graphicFrameChg>
      </pc:sldChg>
      <pc:sldChg chg="addSp delSp modSp new mod">
        <pc:chgData name="Schultz, Jerry A." userId="7d77e74f-7d64-4732-8ecf-66a46d6cc95e" providerId="ADAL" clId="{2BC6BFB3-8065-4B80-913F-3D387BC41313}" dt="2021-11-03T16:21:33.722" v="1631" actId="26606"/>
        <pc:sldMkLst>
          <pc:docMk/>
          <pc:sldMk cId="2386983305" sldId="700"/>
        </pc:sldMkLst>
        <pc:spChg chg="mod">
          <ac:chgData name="Schultz, Jerry A." userId="7d77e74f-7d64-4732-8ecf-66a46d6cc95e" providerId="ADAL" clId="{2BC6BFB3-8065-4B80-913F-3D387BC41313}" dt="2021-11-03T16:21:33.722" v="1631" actId="26606"/>
          <ac:spMkLst>
            <pc:docMk/>
            <pc:sldMk cId="2386983305" sldId="700"/>
            <ac:spMk id="2" creationId="{01215145-4D2F-4E73-A0AA-14F25D377016}"/>
          </ac:spMkLst>
        </pc:spChg>
        <pc:spChg chg="mod">
          <ac:chgData name="Schultz, Jerry A." userId="7d77e74f-7d64-4732-8ecf-66a46d6cc95e" providerId="ADAL" clId="{2BC6BFB3-8065-4B80-913F-3D387BC41313}" dt="2021-11-03T16:21:33.722" v="1631" actId="26606"/>
          <ac:spMkLst>
            <pc:docMk/>
            <pc:sldMk cId="2386983305" sldId="700"/>
            <ac:spMk id="3" creationId="{C715C521-C8E2-4628-8BC3-EC1E5E1FAF46}"/>
          </ac:spMkLst>
        </pc:spChg>
        <pc:spChg chg="del">
          <ac:chgData name="Schultz, Jerry A." userId="7d77e74f-7d64-4732-8ecf-66a46d6cc95e" providerId="ADAL" clId="{2BC6BFB3-8065-4B80-913F-3D387BC41313}" dt="2021-11-03T16:21:33.722" v="1631" actId="26606"/>
          <ac:spMkLst>
            <pc:docMk/>
            <pc:sldMk cId="2386983305" sldId="700"/>
            <ac:spMk id="9" creationId="{7EE378F3-9642-471B-8215-AA32884221B4}"/>
          </ac:spMkLst>
        </pc:spChg>
        <pc:spChg chg="del">
          <ac:chgData name="Schultz, Jerry A." userId="7d77e74f-7d64-4732-8ecf-66a46d6cc95e" providerId="ADAL" clId="{2BC6BFB3-8065-4B80-913F-3D387BC41313}" dt="2021-11-03T16:21:33.722" v="1631" actId="26606"/>
          <ac:spMkLst>
            <pc:docMk/>
            <pc:sldMk cId="2386983305" sldId="700"/>
            <ac:spMk id="11" creationId="{26405F82-F7FB-4124-AE2B-3D69A007C129}"/>
          </ac:spMkLst>
        </pc:spChg>
        <pc:spChg chg="del">
          <ac:chgData name="Schultz, Jerry A." userId="7d77e74f-7d64-4732-8ecf-66a46d6cc95e" providerId="ADAL" clId="{2BC6BFB3-8065-4B80-913F-3D387BC41313}" dt="2021-11-03T16:21:33.722" v="1631" actId="26606"/>
          <ac:spMkLst>
            <pc:docMk/>
            <pc:sldMk cId="2386983305" sldId="700"/>
            <ac:spMk id="13" creationId="{AAAE29FD-C3A6-46E4-BF94-132A4C4EE2E0}"/>
          </ac:spMkLst>
        </pc:spChg>
        <pc:spChg chg="add">
          <ac:chgData name="Schultz, Jerry A." userId="7d77e74f-7d64-4732-8ecf-66a46d6cc95e" providerId="ADAL" clId="{2BC6BFB3-8065-4B80-913F-3D387BC41313}" dt="2021-11-03T16:21:33.722" v="1631" actId="26606"/>
          <ac:spMkLst>
            <pc:docMk/>
            <pc:sldMk cId="2386983305" sldId="700"/>
            <ac:spMk id="18" creationId="{44CC594A-A820-450F-B363-C19201FCFEC6}"/>
          </ac:spMkLst>
        </pc:spChg>
        <pc:spChg chg="add">
          <ac:chgData name="Schultz, Jerry A." userId="7d77e74f-7d64-4732-8ecf-66a46d6cc95e" providerId="ADAL" clId="{2BC6BFB3-8065-4B80-913F-3D387BC41313}" dt="2021-11-03T16:21:33.722" v="1631" actId="26606"/>
          <ac:spMkLst>
            <pc:docMk/>
            <pc:sldMk cId="2386983305" sldId="700"/>
            <ac:spMk id="20" creationId="{59FAB3DA-E9ED-4574-ABCC-378BC0FF1BBC}"/>
          </ac:spMkLst>
        </pc:spChg>
        <pc:spChg chg="add">
          <ac:chgData name="Schultz, Jerry A." userId="7d77e74f-7d64-4732-8ecf-66a46d6cc95e" providerId="ADAL" clId="{2BC6BFB3-8065-4B80-913F-3D387BC41313}" dt="2021-11-03T16:21:33.722" v="1631" actId="26606"/>
          <ac:spMkLst>
            <pc:docMk/>
            <pc:sldMk cId="2386983305" sldId="700"/>
            <ac:spMk id="22" creationId="{53B8D6B0-55D6-48DC-86D8-FD95D5F118AB}"/>
          </ac:spMkLst>
        </pc:spChg>
        <pc:graphicFrameChg chg="add mod">
          <ac:chgData name="Schultz, Jerry A." userId="7d77e74f-7d64-4732-8ecf-66a46d6cc95e" providerId="ADAL" clId="{2BC6BFB3-8065-4B80-913F-3D387BC41313}" dt="2021-11-03T16:21:33.722" v="1631" actId="26606"/>
          <ac:graphicFrameMkLst>
            <pc:docMk/>
            <pc:sldMk cId="2386983305" sldId="700"/>
            <ac:graphicFrameMk id="4" creationId="{29AC2FBF-DF9A-2845-BB51-821E9B2EC351}"/>
          </ac:graphicFrameMkLst>
        </pc:graphicFrameChg>
      </pc:sldChg>
      <pc:sldChg chg="modSp new mod">
        <pc:chgData name="Schultz, Jerry A." userId="7d77e74f-7d64-4732-8ecf-66a46d6cc95e" providerId="ADAL" clId="{2BC6BFB3-8065-4B80-913F-3D387BC41313}" dt="2021-11-03T00:27:29.663" v="1473" actId="14100"/>
        <pc:sldMkLst>
          <pc:docMk/>
          <pc:sldMk cId="436155307" sldId="701"/>
        </pc:sldMkLst>
        <pc:spChg chg="mod">
          <ac:chgData name="Schultz, Jerry A." userId="7d77e74f-7d64-4732-8ecf-66a46d6cc95e" providerId="ADAL" clId="{2BC6BFB3-8065-4B80-913F-3D387BC41313}" dt="2021-11-03T00:27:29.663" v="1473" actId="14100"/>
          <ac:spMkLst>
            <pc:docMk/>
            <pc:sldMk cId="436155307" sldId="701"/>
            <ac:spMk id="2" creationId="{65AD1621-FDE0-40F4-B643-7874EC98CE76}"/>
          </ac:spMkLst>
        </pc:spChg>
        <pc:spChg chg="mod">
          <ac:chgData name="Schultz, Jerry A." userId="7d77e74f-7d64-4732-8ecf-66a46d6cc95e" providerId="ADAL" clId="{2BC6BFB3-8065-4B80-913F-3D387BC41313}" dt="2021-11-03T00:26:27.408" v="1465" actId="20577"/>
          <ac:spMkLst>
            <pc:docMk/>
            <pc:sldMk cId="436155307" sldId="701"/>
            <ac:spMk id="3" creationId="{435692DA-7843-4C15-A7C7-A87747981EAC}"/>
          </ac:spMkLst>
        </pc:spChg>
      </pc:sldChg>
      <pc:sldChg chg="addSp delSp modSp new mod">
        <pc:chgData name="Schultz, Jerry A." userId="7d77e74f-7d64-4732-8ecf-66a46d6cc95e" providerId="ADAL" clId="{2BC6BFB3-8065-4B80-913F-3D387BC41313}" dt="2021-11-03T16:21:41.769" v="1632" actId="26606"/>
        <pc:sldMkLst>
          <pc:docMk/>
          <pc:sldMk cId="1418724507" sldId="702"/>
        </pc:sldMkLst>
        <pc:spChg chg="mod">
          <ac:chgData name="Schultz, Jerry A." userId="7d77e74f-7d64-4732-8ecf-66a46d6cc95e" providerId="ADAL" clId="{2BC6BFB3-8065-4B80-913F-3D387BC41313}" dt="2021-11-03T16:21:41.769" v="1632" actId="26606"/>
          <ac:spMkLst>
            <pc:docMk/>
            <pc:sldMk cId="1418724507" sldId="702"/>
            <ac:spMk id="2" creationId="{B990EED6-8377-45AC-AF31-33B25796BA90}"/>
          </ac:spMkLst>
        </pc:spChg>
        <pc:spChg chg="mod">
          <ac:chgData name="Schultz, Jerry A." userId="7d77e74f-7d64-4732-8ecf-66a46d6cc95e" providerId="ADAL" clId="{2BC6BFB3-8065-4B80-913F-3D387BC41313}" dt="2021-11-03T16:21:41.769" v="1632" actId="26606"/>
          <ac:spMkLst>
            <pc:docMk/>
            <pc:sldMk cId="1418724507" sldId="702"/>
            <ac:spMk id="3" creationId="{4C63F03B-CDD4-4A9B-92E4-652E95D80DB6}"/>
          </ac:spMkLst>
        </pc:spChg>
        <pc:spChg chg="del">
          <ac:chgData name="Schultz, Jerry A." userId="7d77e74f-7d64-4732-8ecf-66a46d6cc95e" providerId="ADAL" clId="{2BC6BFB3-8065-4B80-913F-3D387BC41313}" dt="2021-11-03T16:21:41.769" v="1632" actId="26606"/>
          <ac:spMkLst>
            <pc:docMk/>
            <pc:sldMk cId="1418724507" sldId="702"/>
            <ac:spMk id="9" creationId="{7EE378F3-9642-471B-8215-AA32884221B4}"/>
          </ac:spMkLst>
        </pc:spChg>
        <pc:spChg chg="del">
          <ac:chgData name="Schultz, Jerry A." userId="7d77e74f-7d64-4732-8ecf-66a46d6cc95e" providerId="ADAL" clId="{2BC6BFB3-8065-4B80-913F-3D387BC41313}" dt="2021-11-03T16:21:41.769" v="1632" actId="26606"/>
          <ac:spMkLst>
            <pc:docMk/>
            <pc:sldMk cId="1418724507" sldId="702"/>
            <ac:spMk id="11" creationId="{26405F82-F7FB-4124-AE2B-3D69A007C129}"/>
          </ac:spMkLst>
        </pc:spChg>
        <pc:spChg chg="del">
          <ac:chgData name="Schultz, Jerry A." userId="7d77e74f-7d64-4732-8ecf-66a46d6cc95e" providerId="ADAL" clId="{2BC6BFB3-8065-4B80-913F-3D387BC41313}" dt="2021-11-03T16:21:41.769" v="1632" actId="26606"/>
          <ac:spMkLst>
            <pc:docMk/>
            <pc:sldMk cId="1418724507" sldId="702"/>
            <ac:spMk id="13" creationId="{AAAE29FD-C3A6-46E4-BF94-132A4C4EE2E0}"/>
          </ac:spMkLst>
        </pc:spChg>
        <pc:spChg chg="add">
          <ac:chgData name="Schultz, Jerry A." userId="7d77e74f-7d64-4732-8ecf-66a46d6cc95e" providerId="ADAL" clId="{2BC6BFB3-8065-4B80-913F-3D387BC41313}" dt="2021-11-03T16:21:41.769" v="1632" actId="26606"/>
          <ac:spMkLst>
            <pc:docMk/>
            <pc:sldMk cId="1418724507" sldId="702"/>
            <ac:spMk id="18" creationId="{44CC594A-A820-450F-B363-C19201FCFEC6}"/>
          </ac:spMkLst>
        </pc:spChg>
        <pc:spChg chg="add">
          <ac:chgData name="Schultz, Jerry A." userId="7d77e74f-7d64-4732-8ecf-66a46d6cc95e" providerId="ADAL" clId="{2BC6BFB3-8065-4B80-913F-3D387BC41313}" dt="2021-11-03T16:21:41.769" v="1632" actId="26606"/>
          <ac:spMkLst>
            <pc:docMk/>
            <pc:sldMk cId="1418724507" sldId="702"/>
            <ac:spMk id="20" creationId="{59FAB3DA-E9ED-4574-ABCC-378BC0FF1BBC}"/>
          </ac:spMkLst>
        </pc:spChg>
        <pc:spChg chg="add">
          <ac:chgData name="Schultz, Jerry A." userId="7d77e74f-7d64-4732-8ecf-66a46d6cc95e" providerId="ADAL" clId="{2BC6BFB3-8065-4B80-913F-3D387BC41313}" dt="2021-11-03T16:21:41.769" v="1632" actId="26606"/>
          <ac:spMkLst>
            <pc:docMk/>
            <pc:sldMk cId="1418724507" sldId="702"/>
            <ac:spMk id="22" creationId="{53B8D6B0-55D6-48DC-86D8-FD95D5F118AB}"/>
          </ac:spMkLst>
        </pc:spChg>
        <pc:graphicFrameChg chg="add mod">
          <ac:chgData name="Schultz, Jerry A." userId="7d77e74f-7d64-4732-8ecf-66a46d6cc95e" providerId="ADAL" clId="{2BC6BFB3-8065-4B80-913F-3D387BC41313}" dt="2021-11-03T16:21:41.769" v="1632" actId="26606"/>
          <ac:graphicFrameMkLst>
            <pc:docMk/>
            <pc:sldMk cId="1418724507" sldId="702"/>
            <ac:graphicFrameMk id="4" creationId="{CAAD8FAB-A3DB-4838-89F6-36F9AB7FB0DE}"/>
          </ac:graphicFrameMkLst>
        </pc:graphicFrameChg>
      </pc:sldChg>
      <pc:sldChg chg="modSp new mod">
        <pc:chgData name="Schultz, Jerry A." userId="7d77e74f-7d64-4732-8ecf-66a46d6cc95e" providerId="ADAL" clId="{2BC6BFB3-8065-4B80-913F-3D387BC41313}" dt="2021-11-03T00:29:06.624" v="1489" actId="255"/>
        <pc:sldMkLst>
          <pc:docMk/>
          <pc:sldMk cId="1334399886" sldId="703"/>
        </pc:sldMkLst>
        <pc:spChg chg="mod">
          <ac:chgData name="Schultz, Jerry A." userId="7d77e74f-7d64-4732-8ecf-66a46d6cc95e" providerId="ADAL" clId="{2BC6BFB3-8065-4B80-913F-3D387BC41313}" dt="2021-11-03T00:28:48.943" v="1487" actId="14100"/>
          <ac:spMkLst>
            <pc:docMk/>
            <pc:sldMk cId="1334399886" sldId="703"/>
            <ac:spMk id="2" creationId="{0F66312E-2ED6-4ED4-A596-16B4D9B88F15}"/>
          </ac:spMkLst>
        </pc:spChg>
        <pc:spChg chg="mod">
          <ac:chgData name="Schultz, Jerry A." userId="7d77e74f-7d64-4732-8ecf-66a46d6cc95e" providerId="ADAL" clId="{2BC6BFB3-8065-4B80-913F-3D387BC41313}" dt="2021-11-03T00:29:06.624" v="1489" actId="255"/>
          <ac:spMkLst>
            <pc:docMk/>
            <pc:sldMk cId="1334399886" sldId="703"/>
            <ac:spMk id="3" creationId="{A6946E72-69B9-4999-943B-EFC3CC432B88}"/>
          </ac:spMkLst>
        </pc:spChg>
      </pc:sldChg>
      <pc:sldChg chg="new">
        <pc:chgData name="Schultz, Jerry A." userId="7d77e74f-7d64-4732-8ecf-66a46d6cc95e" providerId="ADAL" clId="{2BC6BFB3-8065-4B80-913F-3D387BC41313}" dt="2021-11-03T00:26:48.984" v="1468" actId="680"/>
        <pc:sldMkLst>
          <pc:docMk/>
          <pc:sldMk cId="983541448" sldId="704"/>
        </pc:sldMkLst>
      </pc:sldChg>
      <pc:sldChg chg="new">
        <pc:chgData name="Schultz, Jerry A." userId="7d77e74f-7d64-4732-8ecf-66a46d6cc95e" providerId="ADAL" clId="{2BC6BFB3-8065-4B80-913F-3D387BC41313}" dt="2021-11-03T00:26:49.681" v="1469" actId="680"/>
        <pc:sldMkLst>
          <pc:docMk/>
          <pc:sldMk cId="3534588170" sldId="705"/>
        </pc:sldMkLst>
      </pc:sldChg>
      <pc:sldChg chg="modSp new mod modNotesTx">
        <pc:chgData name="Schultz, Jerry A." userId="7d77e74f-7d64-4732-8ecf-66a46d6cc95e" providerId="ADAL" clId="{2BC6BFB3-8065-4B80-913F-3D387BC41313}" dt="2021-11-03T16:39:46.609" v="1986" actId="20577"/>
        <pc:sldMkLst>
          <pc:docMk/>
          <pc:sldMk cId="3403840942" sldId="706"/>
        </pc:sldMkLst>
        <pc:spChg chg="mod">
          <ac:chgData name="Schultz, Jerry A." userId="7d77e74f-7d64-4732-8ecf-66a46d6cc95e" providerId="ADAL" clId="{2BC6BFB3-8065-4B80-913F-3D387BC41313}" dt="2021-11-03T00:29:59.105" v="1497" actId="14100"/>
          <ac:spMkLst>
            <pc:docMk/>
            <pc:sldMk cId="3403840942" sldId="706"/>
            <ac:spMk id="2" creationId="{8A4F3D21-521F-4053-AFF3-392BBDF4D318}"/>
          </ac:spMkLst>
        </pc:spChg>
        <pc:spChg chg="mod">
          <ac:chgData name="Schultz, Jerry A." userId="7d77e74f-7d64-4732-8ecf-66a46d6cc95e" providerId="ADAL" clId="{2BC6BFB3-8065-4B80-913F-3D387BC41313}" dt="2021-11-03T16:39:46.609" v="1986" actId="20577"/>
          <ac:spMkLst>
            <pc:docMk/>
            <pc:sldMk cId="3403840942" sldId="706"/>
            <ac:spMk id="3" creationId="{9393733F-39D7-4A11-9B47-8E02D1E05D2A}"/>
          </ac:spMkLst>
        </pc:spChg>
        <pc:graphicFrameChg chg="mod modGraphic">
          <ac:chgData name="Schultz, Jerry A." userId="7d77e74f-7d64-4732-8ecf-66a46d6cc95e" providerId="ADAL" clId="{2BC6BFB3-8065-4B80-913F-3D387BC41313}" dt="2021-11-03T16:37:17.927" v="1812" actId="1076"/>
          <ac:graphicFrameMkLst>
            <pc:docMk/>
            <pc:sldMk cId="3403840942" sldId="706"/>
            <ac:graphicFrameMk id="8" creationId="{C30E9CD6-2B7D-4E6B-887A-0C9EB16C4AF0}"/>
          </ac:graphicFrameMkLst>
        </pc:graphicFrameChg>
      </pc:sldChg>
      <pc:sldChg chg="modSp new mod modNotesTx">
        <pc:chgData name="Schultz, Jerry A." userId="7d77e74f-7d64-4732-8ecf-66a46d6cc95e" providerId="ADAL" clId="{2BC6BFB3-8065-4B80-913F-3D387BC41313}" dt="2021-11-03T00:31:17.827" v="1530" actId="14100"/>
        <pc:sldMkLst>
          <pc:docMk/>
          <pc:sldMk cId="2411957388" sldId="707"/>
        </pc:sldMkLst>
        <pc:spChg chg="mod">
          <ac:chgData name="Schultz, Jerry A." userId="7d77e74f-7d64-4732-8ecf-66a46d6cc95e" providerId="ADAL" clId="{2BC6BFB3-8065-4B80-913F-3D387BC41313}" dt="2021-11-03T00:31:17.827" v="1530" actId="14100"/>
          <ac:spMkLst>
            <pc:docMk/>
            <pc:sldMk cId="2411957388" sldId="707"/>
            <ac:spMk id="2" creationId="{089C86A4-0927-4BAE-97BF-CB33D48048AF}"/>
          </ac:spMkLst>
        </pc:spChg>
        <pc:spChg chg="mod">
          <ac:chgData name="Schultz, Jerry A." userId="7d77e74f-7d64-4732-8ecf-66a46d6cc95e" providerId="ADAL" clId="{2BC6BFB3-8065-4B80-913F-3D387BC41313}" dt="2021-11-03T00:31:01.776" v="1528" actId="15"/>
          <ac:spMkLst>
            <pc:docMk/>
            <pc:sldMk cId="2411957388" sldId="707"/>
            <ac:spMk id="3" creationId="{29498702-7429-4955-AD1E-170C3870168A}"/>
          </ac:spMkLst>
        </pc:spChg>
      </pc:sldChg>
      <pc:sldChg chg="new del">
        <pc:chgData name="Schultz, Jerry A." userId="7d77e74f-7d64-4732-8ecf-66a46d6cc95e" providerId="ADAL" clId="{2BC6BFB3-8065-4B80-913F-3D387BC41313}" dt="2021-11-03T16:40:53.299" v="1987" actId="2696"/>
        <pc:sldMkLst>
          <pc:docMk/>
          <pc:sldMk cId="4204637219" sldId="708"/>
        </pc:sldMkLst>
      </pc:sldChg>
    </pc:docChg>
  </pc:docChgLst>
  <pc:docChgLst>
    <pc:chgData name="Schultz, Jerry A." userId="S::jschultz@home.ku.edu::7d77e74f-7d64-4732-8ecf-66a46d6cc95e" providerId="AD" clId="Web-{EA591171-3E1F-41DD-9DCC-FDD62F3D94A5}"/>
    <pc:docChg chg="modSld">
      <pc:chgData name="Schultz, Jerry A." userId="S::jschultz@home.ku.edu::7d77e74f-7d64-4732-8ecf-66a46d6cc95e" providerId="AD" clId="Web-{EA591171-3E1F-41DD-9DCC-FDD62F3D94A5}" dt="2021-11-02T21:44:50.896" v="28" actId="20577"/>
      <pc:docMkLst>
        <pc:docMk/>
      </pc:docMkLst>
      <pc:sldChg chg="modSp">
        <pc:chgData name="Schultz, Jerry A." userId="S::jschultz@home.ku.edu::7d77e74f-7d64-4732-8ecf-66a46d6cc95e" providerId="AD" clId="Web-{EA591171-3E1F-41DD-9DCC-FDD62F3D94A5}" dt="2021-11-02T21:42:58.864" v="0" actId="1076"/>
        <pc:sldMkLst>
          <pc:docMk/>
          <pc:sldMk cId="156502817" sldId="662"/>
        </pc:sldMkLst>
        <pc:picChg chg="mod">
          <ac:chgData name="Schultz, Jerry A." userId="S::jschultz@home.ku.edu::7d77e74f-7d64-4732-8ecf-66a46d6cc95e" providerId="AD" clId="Web-{EA591171-3E1F-41DD-9DCC-FDD62F3D94A5}" dt="2021-11-02T21:42:58.864" v="0" actId="1076"/>
          <ac:picMkLst>
            <pc:docMk/>
            <pc:sldMk cId="156502817" sldId="662"/>
            <ac:picMk id="21" creationId="{6A8D812B-22B4-4AC9-8A56-3A984DD0CAA1}"/>
          </ac:picMkLst>
        </pc:picChg>
      </pc:sldChg>
      <pc:sldChg chg="modSp">
        <pc:chgData name="Schultz, Jerry A." userId="S::jschultz@home.ku.edu::7d77e74f-7d64-4732-8ecf-66a46d6cc95e" providerId="AD" clId="Web-{EA591171-3E1F-41DD-9DCC-FDD62F3D94A5}" dt="2021-11-02T21:43:53.490" v="14" actId="20577"/>
        <pc:sldMkLst>
          <pc:docMk/>
          <pc:sldMk cId="3894216836" sldId="678"/>
        </pc:sldMkLst>
        <pc:spChg chg="mod">
          <ac:chgData name="Schultz, Jerry A." userId="S::jschultz@home.ku.edu::7d77e74f-7d64-4732-8ecf-66a46d6cc95e" providerId="AD" clId="Web-{EA591171-3E1F-41DD-9DCC-FDD62F3D94A5}" dt="2021-11-02T21:43:53.490" v="14" actId="20577"/>
          <ac:spMkLst>
            <pc:docMk/>
            <pc:sldMk cId="3894216836" sldId="678"/>
            <ac:spMk id="3" creationId="{F89EA201-7D15-4879-9E66-274C1A591C81}"/>
          </ac:spMkLst>
        </pc:spChg>
      </pc:sldChg>
      <pc:sldChg chg="modSp">
        <pc:chgData name="Schultz, Jerry A." userId="S::jschultz@home.ku.edu::7d77e74f-7d64-4732-8ecf-66a46d6cc95e" providerId="AD" clId="Web-{EA591171-3E1F-41DD-9DCC-FDD62F3D94A5}" dt="2021-11-02T21:44:11.255" v="24" actId="20577"/>
        <pc:sldMkLst>
          <pc:docMk/>
          <pc:sldMk cId="4130318448" sldId="681"/>
        </pc:sldMkLst>
        <pc:spChg chg="mod">
          <ac:chgData name="Schultz, Jerry A." userId="S::jschultz@home.ku.edu::7d77e74f-7d64-4732-8ecf-66a46d6cc95e" providerId="AD" clId="Web-{EA591171-3E1F-41DD-9DCC-FDD62F3D94A5}" dt="2021-11-02T21:44:11.255" v="24" actId="20577"/>
          <ac:spMkLst>
            <pc:docMk/>
            <pc:sldMk cId="4130318448" sldId="681"/>
            <ac:spMk id="3" creationId="{B5D16410-1DEA-4BC7-BB40-6DDC7DB89C0B}"/>
          </ac:spMkLst>
        </pc:spChg>
      </pc:sldChg>
      <pc:sldChg chg="modSp">
        <pc:chgData name="Schultz, Jerry A." userId="S::jschultz@home.ku.edu::7d77e74f-7d64-4732-8ecf-66a46d6cc95e" providerId="AD" clId="Web-{EA591171-3E1F-41DD-9DCC-FDD62F3D94A5}" dt="2021-11-02T21:44:46.208" v="27" actId="20577"/>
        <pc:sldMkLst>
          <pc:docMk/>
          <pc:sldMk cId="1150579628" sldId="682"/>
        </pc:sldMkLst>
        <pc:spChg chg="mod">
          <ac:chgData name="Schultz, Jerry A." userId="S::jschultz@home.ku.edu::7d77e74f-7d64-4732-8ecf-66a46d6cc95e" providerId="AD" clId="Web-{EA591171-3E1F-41DD-9DCC-FDD62F3D94A5}" dt="2021-11-02T21:44:46.208" v="27" actId="20577"/>
          <ac:spMkLst>
            <pc:docMk/>
            <pc:sldMk cId="1150579628" sldId="682"/>
            <ac:spMk id="3" creationId="{DA5EF7FB-855A-4F4C-ADAB-B45BDF813CCC}"/>
          </ac:spMkLst>
        </pc:spChg>
      </pc:sldChg>
      <pc:sldChg chg="modSp">
        <pc:chgData name="Schultz, Jerry A." userId="S::jschultz@home.ku.edu::7d77e74f-7d64-4732-8ecf-66a46d6cc95e" providerId="AD" clId="Web-{EA591171-3E1F-41DD-9DCC-FDD62F3D94A5}" dt="2021-11-02T21:44:50.896" v="28" actId="20577"/>
        <pc:sldMkLst>
          <pc:docMk/>
          <pc:sldMk cId="1896988617" sldId="683"/>
        </pc:sldMkLst>
        <pc:spChg chg="mod">
          <ac:chgData name="Schultz, Jerry A." userId="S::jschultz@home.ku.edu::7d77e74f-7d64-4732-8ecf-66a46d6cc95e" providerId="AD" clId="Web-{EA591171-3E1F-41DD-9DCC-FDD62F3D94A5}" dt="2021-11-02T21:44:50.896" v="28" actId="20577"/>
          <ac:spMkLst>
            <pc:docMk/>
            <pc:sldMk cId="1896988617" sldId="683"/>
            <ac:spMk id="3" creationId="{495076CB-95F1-44E0-8E07-00C63885F74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lsi7.lsi.ku.edu\Groups\KUWG\Projects%20Current\KDOC-Comm%20Engagement\9.%20Reports%20to%20Audiences\Crawford\Crawford%20Co%20Demographic%20Char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6.bin"/></Relationships>
</file>

<file path=ppt/charts/_rels/chart12.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7.xml"/></Relationships>
</file>

<file path=ppt/charts/_rels/chart13.xml.rels><?xml version="1.0" encoding="UTF-8" standalone="yes"?>
<Relationships xmlns="http://schemas.openxmlformats.org/package/2006/relationships"><Relationship Id="rId3" Type="http://schemas.openxmlformats.org/officeDocument/2006/relationships/oleObject" Target="file:///\\lsi7.lsi.ku.edu\groups\KUWG\Projects%20Current\KDOC-Comm%20Engagement\12.%20Community-Level%20Indicators\Crawford\Data_Indicators\KDOC_Matrix_Data\Copy%20of%20DMC_Matrix_Analyses-10.20.xlsx" TargetMode="External"/><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3" Type="http://schemas.openxmlformats.org/officeDocument/2006/relationships/oleObject" Target="file:///\\Volumes\Groups\KUWG\Projects%20Current\KDOC-Comm%20Engagement\12.%20Community-Level%20Indicators\Crawford\Data_Indicators\RJA\YLS\YLS_Scrap_Paper.xlsx" TargetMode="External"/><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oleObject" Target="file:///\\Volumes\Groups\KUWG\Projects%20Current\KDOC-Comm%20Engagement\12.%20Community-Level%20Indicators\Crawford\Data_Indicators\RJA\YLS\YLS_Scrap_Paper.xlsx" TargetMode="External"/><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oleObject" Target="file:///\\Volumes\Groups\KUWG\Projects%20Current\KDOC-Comm%20Engagement\12.%20Community-Level%20Indicators\Crawford\Data_Indicators\RJA\YLS\YLS_Scrap_Paper.xlsx" TargetMode="External"/><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1" Type="http://schemas.openxmlformats.org/officeDocument/2006/relationships/oleObject" Target="file:///\\lsi7.lsi.ku.edu\Groups\KUWG\Projects%20Current\KDOC-Comm%20Engagement\12.%20Community-Level%20Indicators\Crawford\Data_Indicators\RJA\Supevision_Data\RJA_Supervision_ANALYSES-JH.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lsi7.lsi.ku.edu\groups\KUWG\Projects%20Current\KDOC-Comm%20Engagement\12.%20Community-Level%20Indicators\Crawford\Data_Indicators\KDOC_Matrix_Data\DMC_Matrix_Analyses-8.9.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lsi7.lsi.ku.edu\Groups\KUWG\Projects%20Current\KDOC-Comm%20Engagement\12.%20Community-Level%20Indicators\Crawford\Data_Indicators\RJA\JIAS\KDAI-10.25.2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file:///\\lsi7.lsi.ku.edu\groups\KUWG\Projects%20Current\KDOC-Comm%20Engagement\12.%20Community-Level%20Indicators\Crawford\Data_Indicators\KDOC_Matrix_Data\DMC_Matrix_Analyses-8.9.21.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F93-4041-8F03-B1297ABABAF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F93-4041-8F03-B1297ABABAF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F93-4041-8F03-B1297ABABAF0}"/>
              </c:ext>
            </c:extLst>
          </c:dPt>
          <c:dPt>
            <c:idx val="3"/>
            <c:bubble3D val="0"/>
            <c:spPr>
              <a:solidFill>
                <a:schemeClr val="tx2"/>
              </a:solidFill>
              <a:ln w="19050">
                <a:solidFill>
                  <a:schemeClr val="lt1"/>
                </a:solidFill>
              </a:ln>
              <a:effectLst/>
            </c:spPr>
            <c:extLst>
              <c:ext xmlns:c16="http://schemas.microsoft.com/office/drawing/2014/chart" uri="{C3380CC4-5D6E-409C-BE32-E72D297353CC}">
                <c16:uniqueId val="{00000007-9F93-4041-8F03-B1297ABABAF0}"/>
              </c:ext>
            </c:extLst>
          </c:dPt>
          <c:dPt>
            <c:idx val="4"/>
            <c:bubble3D val="0"/>
            <c:spPr>
              <a:solidFill>
                <a:schemeClr val="accent6"/>
              </a:solidFill>
              <a:ln w="19050">
                <a:solidFill>
                  <a:schemeClr val="lt1"/>
                </a:solidFill>
              </a:ln>
              <a:effectLst/>
            </c:spPr>
            <c:extLst>
              <c:ext xmlns:c16="http://schemas.microsoft.com/office/drawing/2014/chart" uri="{C3380CC4-5D6E-409C-BE32-E72D297353CC}">
                <c16:uniqueId val="{00000009-9F93-4041-8F03-B1297ABABAF0}"/>
              </c:ext>
            </c:extLst>
          </c:dPt>
          <c:dLbls>
            <c:dLbl>
              <c:idx val="0"/>
              <c:layout>
                <c:manualLayout>
                  <c:x val="-9.4982078853046659E-2"/>
                  <c:y val="-2.8962609499188592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F93-4041-8F03-B1297ABABAF0}"/>
                </c:ext>
              </c:extLst>
            </c:dLbl>
            <c:dLbl>
              <c:idx val="1"/>
              <c:layout>
                <c:manualLayout>
                  <c:x val="4.121863799283141E-2"/>
                  <c:y val="-2.317008759935088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F93-4041-8F03-B1297ABABAF0}"/>
                </c:ext>
              </c:extLst>
            </c:dLbl>
            <c:dLbl>
              <c:idx val="2"/>
              <c:layout>
                <c:manualLayout>
                  <c:x val="0.1164874551971326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F93-4041-8F03-B1297ABABAF0}"/>
                </c:ext>
              </c:extLst>
            </c:dLbl>
            <c:dLbl>
              <c:idx val="3"/>
              <c:layout>
                <c:manualLayout>
                  <c:x val="6.4516129032258063E-2"/>
                  <c:y val="5.79252189983771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F93-4041-8F03-B1297ABABAF0}"/>
                </c:ext>
              </c:extLst>
            </c:dLbl>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Sheet1!$G$3:$G$7</c:f>
              <c:strCache>
                <c:ptCount val="5"/>
                <c:pt idx="0">
                  <c:v>AA/Black</c:v>
                </c:pt>
                <c:pt idx="1">
                  <c:v>Asian</c:v>
                </c:pt>
                <c:pt idx="2">
                  <c:v>Am Ind/AL Nat</c:v>
                </c:pt>
                <c:pt idx="3">
                  <c:v>Hisp/Latino</c:v>
                </c:pt>
                <c:pt idx="4">
                  <c:v>NH White</c:v>
                </c:pt>
              </c:strCache>
            </c:strRef>
          </c:cat>
          <c:val>
            <c:numRef>
              <c:f>Sheet1!$H$3:$H$7</c:f>
              <c:numCache>
                <c:formatCode>0.0%</c:formatCode>
                <c:ptCount val="5"/>
                <c:pt idx="0">
                  <c:v>5.9369202226345084E-2</c:v>
                </c:pt>
                <c:pt idx="1">
                  <c:v>1.7492711370262391E-2</c:v>
                </c:pt>
                <c:pt idx="2">
                  <c:v>1.6167505963424332E-2</c:v>
                </c:pt>
                <c:pt idx="3">
                  <c:v>8.5078187119003446E-2</c:v>
                </c:pt>
                <c:pt idx="4">
                  <c:v>0.82189239332096475</c:v>
                </c:pt>
              </c:numCache>
            </c:numRef>
          </c:val>
          <c:extLst>
            <c:ext xmlns:c16="http://schemas.microsoft.com/office/drawing/2014/chart" uri="{C3380CC4-5D6E-409C-BE32-E72D297353CC}">
              <c16:uniqueId val="{0000000A-9F93-4041-8F03-B1297ABABAF0}"/>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Figure 14. Black youth</a:t>
            </a:r>
            <a:r>
              <a:rPr lang="en-US" baseline="0"/>
              <a:t> were in detention at higher rates than other youth, White youth were the lowest. Detention decreased over time</a:t>
            </a:r>
            <a:endParaRPr lang="en-US"/>
          </a:p>
        </c:rich>
      </c:tx>
      <c:overlay val="0"/>
      <c:spPr>
        <a:noFill/>
        <a:ln>
          <a:noFill/>
        </a:ln>
        <a:effectLst/>
      </c:spPr>
    </c:title>
    <c:autoTitleDeleted val="0"/>
    <c:plotArea>
      <c:layout>
        <c:manualLayout>
          <c:layoutTarget val="inner"/>
          <c:xMode val="edge"/>
          <c:yMode val="edge"/>
          <c:x val="8.0928267708450713E-2"/>
          <c:y val="0.16619874359967296"/>
          <c:w val="0.91811190273962584"/>
          <c:h val="0.66681690403453664"/>
        </c:manualLayout>
      </c:layout>
      <c:barChart>
        <c:barDir val="col"/>
        <c:grouping val="clustered"/>
        <c:varyColors val="0"/>
        <c:ser>
          <c:idx val="0"/>
          <c:order val="0"/>
          <c:tx>
            <c:strRef>
              <c:f>Secure_Detention!$C$57</c:f>
              <c:strCache>
                <c:ptCount val="1"/>
                <c:pt idx="0">
                  <c:v>JD 11 2015-2017</c:v>
                </c:pt>
              </c:strCache>
            </c:strRef>
          </c:tx>
          <c:spPr>
            <a:solidFill>
              <a:srgbClr val="C2BC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Secure_Detention!$B$58:$B$65</c:f>
              <c:strCache>
                <c:ptCount val="8"/>
                <c:pt idx="0">
                  <c:v>AA/Black</c:v>
                </c:pt>
                <c:pt idx="1">
                  <c:v>Asian</c:v>
                </c:pt>
                <c:pt idx="2">
                  <c:v>Am In/Al Nat</c:v>
                </c:pt>
                <c:pt idx="3">
                  <c:v>Hisp/Lat</c:v>
                </c:pt>
                <c:pt idx="4">
                  <c:v>Nat Haw/PI</c:v>
                </c:pt>
                <c:pt idx="5">
                  <c:v>White</c:v>
                </c:pt>
                <c:pt idx="6">
                  <c:v>All Youth</c:v>
                </c:pt>
                <c:pt idx="7">
                  <c:v>Non-White</c:v>
                </c:pt>
              </c:strCache>
            </c:strRef>
          </c:cat>
          <c:val>
            <c:numRef>
              <c:f>Secure_Detention!$C$58:$C$65</c:f>
              <c:numCache>
                <c:formatCode>General</c:formatCode>
                <c:ptCount val="8"/>
                <c:pt idx="0" formatCode="0">
                  <c:v>84.4</c:v>
                </c:pt>
                <c:pt idx="2" formatCode="0">
                  <c:v>4.4800000000000004</c:v>
                </c:pt>
                <c:pt idx="3" formatCode="0">
                  <c:v>30.2</c:v>
                </c:pt>
                <c:pt idx="5" formatCode="0">
                  <c:v>13.81</c:v>
                </c:pt>
                <c:pt idx="6" formatCode="0">
                  <c:v>17.98</c:v>
                </c:pt>
                <c:pt idx="7" formatCode="0">
                  <c:v>40.090000000000003</c:v>
                </c:pt>
              </c:numCache>
            </c:numRef>
          </c:val>
          <c:extLst>
            <c:ext xmlns:c16="http://schemas.microsoft.com/office/drawing/2014/chart" uri="{C3380CC4-5D6E-409C-BE32-E72D297353CC}">
              <c16:uniqueId val="{00000000-94F7-4B4E-AAA3-8311A7E7E0AF}"/>
            </c:ext>
          </c:extLst>
        </c:ser>
        <c:ser>
          <c:idx val="1"/>
          <c:order val="1"/>
          <c:tx>
            <c:strRef>
              <c:f>Secure_Detention!$D$57</c:f>
              <c:strCache>
                <c:ptCount val="1"/>
                <c:pt idx="0">
                  <c:v>JD 11 2018-2020</c:v>
                </c:pt>
              </c:strCache>
            </c:strRef>
          </c:tx>
          <c:spPr>
            <a:solidFill>
              <a:srgbClr val="E4831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Secure_Detention!$B$58:$B$65</c:f>
              <c:strCache>
                <c:ptCount val="8"/>
                <c:pt idx="0">
                  <c:v>AA/Black</c:v>
                </c:pt>
                <c:pt idx="1">
                  <c:v>Asian</c:v>
                </c:pt>
                <c:pt idx="2">
                  <c:v>Am In/Al Nat</c:v>
                </c:pt>
                <c:pt idx="3">
                  <c:v>Hisp/Lat</c:v>
                </c:pt>
                <c:pt idx="4">
                  <c:v>Nat Haw/PI</c:v>
                </c:pt>
                <c:pt idx="5">
                  <c:v>White</c:v>
                </c:pt>
                <c:pt idx="6">
                  <c:v>All Youth</c:v>
                </c:pt>
                <c:pt idx="7">
                  <c:v>Non-White</c:v>
                </c:pt>
              </c:strCache>
            </c:strRef>
          </c:cat>
          <c:val>
            <c:numRef>
              <c:f>Secure_Detention!$D$58:$D$65</c:f>
              <c:numCache>
                <c:formatCode>General</c:formatCode>
                <c:ptCount val="8"/>
                <c:pt idx="0" formatCode="0">
                  <c:v>31.25</c:v>
                </c:pt>
                <c:pt idx="2" formatCode="0">
                  <c:v>4.42</c:v>
                </c:pt>
                <c:pt idx="3" formatCode="0">
                  <c:v>15.2</c:v>
                </c:pt>
                <c:pt idx="5" formatCode="0">
                  <c:v>6.29</c:v>
                </c:pt>
                <c:pt idx="6" formatCode="0">
                  <c:v>8.61</c:v>
                </c:pt>
                <c:pt idx="7" formatCode="0">
                  <c:v>16.88</c:v>
                </c:pt>
              </c:numCache>
            </c:numRef>
          </c:val>
          <c:extLst>
            <c:ext xmlns:c16="http://schemas.microsoft.com/office/drawing/2014/chart" uri="{C3380CC4-5D6E-409C-BE32-E72D297353CC}">
              <c16:uniqueId val="{00000001-94F7-4B4E-AAA3-8311A7E7E0AF}"/>
            </c:ext>
          </c:extLst>
        </c:ser>
        <c:ser>
          <c:idx val="2"/>
          <c:order val="2"/>
          <c:tx>
            <c:strRef>
              <c:f>Secure_Detention!$E$57</c:f>
              <c:strCache>
                <c:ptCount val="1"/>
                <c:pt idx="0">
                  <c:v>KS 2018-2020</c:v>
                </c:pt>
              </c:strCache>
            </c:strRef>
          </c:tx>
          <c:spPr>
            <a:solidFill>
              <a:srgbClr val="BD582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Secure_Detention!$B$58:$B$65</c:f>
              <c:strCache>
                <c:ptCount val="8"/>
                <c:pt idx="0">
                  <c:v>AA/Black</c:v>
                </c:pt>
                <c:pt idx="1">
                  <c:v>Asian</c:v>
                </c:pt>
                <c:pt idx="2">
                  <c:v>Am In/Al Nat</c:v>
                </c:pt>
                <c:pt idx="3">
                  <c:v>Hisp/Lat</c:v>
                </c:pt>
                <c:pt idx="4">
                  <c:v>Nat Haw/PI</c:v>
                </c:pt>
                <c:pt idx="5">
                  <c:v>White</c:v>
                </c:pt>
                <c:pt idx="6">
                  <c:v>All Youth</c:v>
                </c:pt>
                <c:pt idx="7">
                  <c:v>Non-White</c:v>
                </c:pt>
              </c:strCache>
            </c:strRef>
          </c:cat>
          <c:val>
            <c:numRef>
              <c:f>Secure_Detention!$E$58:$E$65</c:f>
              <c:numCache>
                <c:formatCode>General</c:formatCode>
                <c:ptCount val="8"/>
                <c:pt idx="0" formatCode="0">
                  <c:v>27.96</c:v>
                </c:pt>
                <c:pt idx="2" formatCode="0">
                  <c:v>6.48</c:v>
                </c:pt>
                <c:pt idx="3" formatCode="0">
                  <c:v>8.83</c:v>
                </c:pt>
                <c:pt idx="5" formatCode="0">
                  <c:v>6.26</c:v>
                </c:pt>
                <c:pt idx="6" formatCode="0">
                  <c:v>10.23</c:v>
                </c:pt>
                <c:pt idx="7" formatCode="0">
                  <c:v>12.81</c:v>
                </c:pt>
              </c:numCache>
            </c:numRef>
          </c:val>
          <c:extLst>
            <c:ext xmlns:c16="http://schemas.microsoft.com/office/drawing/2014/chart" uri="{C3380CC4-5D6E-409C-BE32-E72D297353CC}">
              <c16:uniqueId val="{00000002-94F7-4B4E-AAA3-8311A7E7E0AF}"/>
            </c:ext>
          </c:extLst>
        </c:ser>
        <c:dLbls>
          <c:dLblPos val="outEnd"/>
          <c:showLegendKey val="0"/>
          <c:showVal val="1"/>
          <c:showCatName val="0"/>
          <c:showSerName val="0"/>
          <c:showPercent val="0"/>
          <c:showBubbleSize val="0"/>
        </c:dLbls>
        <c:gapWidth val="219"/>
        <c:overlap val="-100"/>
        <c:axId val="741340367"/>
        <c:axId val="741344527"/>
      </c:barChart>
      <c:catAx>
        <c:axId val="74134036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41344527"/>
        <c:crosses val="autoZero"/>
        <c:auto val="1"/>
        <c:lblAlgn val="ctr"/>
        <c:lblOffset val="100"/>
        <c:noMultiLvlLbl val="0"/>
      </c:catAx>
      <c:valAx>
        <c:axId val="741344527"/>
        <c:scaling>
          <c:orientation val="minMax"/>
          <c:max val="100"/>
          <c:min val="0"/>
        </c:scaling>
        <c:delete val="0"/>
        <c:axPos val="l"/>
        <c:title>
          <c:tx>
            <c:rich>
              <a:bodyPr/>
              <a:lstStyle/>
              <a:p>
                <a:pPr>
                  <a:defRPr sz="1200"/>
                </a:pPr>
                <a:r>
                  <a:rPr lang="en-US" sz="1200"/>
                  <a:t>Number per 1,000 population</a:t>
                </a:r>
              </a:p>
            </c:rich>
          </c:tx>
          <c:layout>
            <c:manualLayout>
              <c:xMode val="edge"/>
              <c:yMode val="edge"/>
              <c:x val="5.6045219813470916E-3"/>
              <c:y val="0.33500512743284133"/>
            </c:manualLayout>
          </c:layout>
          <c:overlay val="0"/>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41340367"/>
        <c:crosses val="autoZero"/>
        <c:crossBetween val="between"/>
      </c:valAx>
      <c:spPr>
        <a:noFill/>
        <a:ln w="25400">
          <a:noFill/>
        </a:ln>
        <a:effectLst/>
      </c:spPr>
    </c:plotArea>
    <c:legend>
      <c:legendPos val="b"/>
      <c:layout>
        <c:manualLayout>
          <c:xMode val="edge"/>
          <c:yMode val="edge"/>
          <c:x val="0.23511631663166174"/>
          <c:y val="0.92241602484115714"/>
          <c:w val="0.5755657983809418"/>
          <c:h val="7.139884963078579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ln>
      <a:noFill/>
    </a:ln>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dirty="0">
                <a:effectLst/>
              </a:rPr>
              <a:t>Black youth were in detention at higher rates than other youth. Rates </a:t>
            </a:r>
            <a:r>
              <a:rPr lang="en-US" baseline="0" dirty="0"/>
              <a:t>of detention in Crawford County have declined for all racial/ethnic groups.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22399819783006"/>
          <c:y val="0.2054157164780632"/>
          <c:w val="0.86941243132989565"/>
          <c:h val="0.55917021642786457"/>
        </c:manualLayout>
      </c:layout>
      <c:barChart>
        <c:barDir val="col"/>
        <c:grouping val="clustered"/>
        <c:varyColors val="0"/>
        <c:ser>
          <c:idx val="0"/>
          <c:order val="0"/>
          <c:tx>
            <c:strRef>
              <c:f>Sheet1!$H$3</c:f>
              <c:strCache>
                <c:ptCount val="1"/>
                <c:pt idx="0">
                  <c:v>2018</c:v>
                </c:pt>
              </c:strCache>
            </c:strRef>
          </c:tx>
          <c:spPr>
            <a:solidFill>
              <a:srgbClr val="C2BC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Sheet1!$G$4:$G$8</c:f>
              <c:strCache>
                <c:ptCount val="5"/>
                <c:pt idx="0">
                  <c:v>AA/Black</c:v>
                </c:pt>
                <c:pt idx="1">
                  <c:v>Am Ind/Alaska Nat</c:v>
                </c:pt>
                <c:pt idx="2">
                  <c:v>Hispanic/Latino</c:v>
                </c:pt>
                <c:pt idx="3">
                  <c:v>NH White</c:v>
                </c:pt>
                <c:pt idx="4">
                  <c:v>All Races/Ethnicities</c:v>
                </c:pt>
              </c:strCache>
            </c:strRef>
          </c:cat>
          <c:val>
            <c:numRef>
              <c:f>Sheet1!$H$4:$H$8</c:f>
              <c:numCache>
                <c:formatCode>0.0</c:formatCode>
                <c:ptCount val="5"/>
                <c:pt idx="0">
                  <c:v>42.372881355932201</c:v>
                </c:pt>
                <c:pt idx="1">
                  <c:v>0</c:v>
                </c:pt>
                <c:pt idx="2">
                  <c:v>28.125</c:v>
                </c:pt>
                <c:pt idx="3">
                  <c:v>6.0819462227912933</c:v>
                </c:pt>
                <c:pt idx="4">
                  <c:v>10.010537407797681</c:v>
                </c:pt>
              </c:numCache>
            </c:numRef>
          </c:val>
          <c:extLst>
            <c:ext xmlns:c16="http://schemas.microsoft.com/office/drawing/2014/chart" uri="{C3380CC4-5D6E-409C-BE32-E72D297353CC}">
              <c16:uniqueId val="{00000000-0D90-4084-ADD0-11F3F5D9E59A}"/>
            </c:ext>
          </c:extLst>
        </c:ser>
        <c:ser>
          <c:idx val="1"/>
          <c:order val="1"/>
          <c:tx>
            <c:strRef>
              <c:f>Sheet1!$I$3</c:f>
              <c:strCache>
                <c:ptCount val="1"/>
                <c:pt idx="0">
                  <c:v>2019</c:v>
                </c:pt>
              </c:strCache>
            </c:strRef>
          </c:tx>
          <c:spPr>
            <a:solidFill>
              <a:srgbClr val="E4831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Sheet1!$G$4:$G$8</c:f>
              <c:strCache>
                <c:ptCount val="5"/>
                <c:pt idx="0">
                  <c:v>AA/Black</c:v>
                </c:pt>
                <c:pt idx="1">
                  <c:v>Am Ind/Alaska Nat</c:v>
                </c:pt>
                <c:pt idx="2">
                  <c:v>Hispanic/Latino</c:v>
                </c:pt>
                <c:pt idx="3">
                  <c:v>NH White</c:v>
                </c:pt>
                <c:pt idx="4">
                  <c:v>All Races/Ethnicities</c:v>
                </c:pt>
              </c:strCache>
            </c:strRef>
          </c:cat>
          <c:val>
            <c:numRef>
              <c:f>Sheet1!$I$4:$I$8</c:f>
              <c:numCache>
                <c:formatCode>0.0</c:formatCode>
                <c:ptCount val="5"/>
                <c:pt idx="0">
                  <c:v>25.423728813559325</c:v>
                </c:pt>
                <c:pt idx="1">
                  <c:v>32.786885245901644</c:v>
                </c:pt>
                <c:pt idx="2">
                  <c:v>6.2305295950155761</c:v>
                </c:pt>
                <c:pt idx="3">
                  <c:v>4.1921960657852297</c:v>
                </c:pt>
                <c:pt idx="4">
                  <c:v>6.0959448714550755</c:v>
                </c:pt>
              </c:numCache>
            </c:numRef>
          </c:val>
          <c:extLst>
            <c:ext xmlns:c16="http://schemas.microsoft.com/office/drawing/2014/chart" uri="{C3380CC4-5D6E-409C-BE32-E72D297353CC}">
              <c16:uniqueId val="{00000001-0D90-4084-ADD0-11F3F5D9E59A}"/>
            </c:ext>
          </c:extLst>
        </c:ser>
        <c:ser>
          <c:idx val="2"/>
          <c:order val="2"/>
          <c:tx>
            <c:strRef>
              <c:f>Sheet1!$J$3</c:f>
              <c:strCache>
                <c:ptCount val="1"/>
                <c:pt idx="0">
                  <c:v>2020</c:v>
                </c:pt>
              </c:strCache>
            </c:strRef>
          </c:tx>
          <c:spPr>
            <a:solidFill>
              <a:srgbClr val="BD582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Sheet1!$G$4:$G$8</c:f>
              <c:strCache>
                <c:ptCount val="5"/>
                <c:pt idx="0">
                  <c:v>AA/Black</c:v>
                </c:pt>
                <c:pt idx="1">
                  <c:v>Am Ind/Alaska Nat</c:v>
                </c:pt>
                <c:pt idx="2">
                  <c:v>Hispanic/Latino</c:v>
                </c:pt>
                <c:pt idx="3">
                  <c:v>NH White</c:v>
                </c:pt>
                <c:pt idx="4">
                  <c:v>All Races/Ethnicities</c:v>
                </c:pt>
              </c:strCache>
            </c:strRef>
          </c:cat>
          <c:val>
            <c:numRef>
              <c:f>Sheet1!$J$4:$J$8</c:f>
              <c:numCache>
                <c:formatCode>0.0</c:formatCode>
                <c:ptCount val="5"/>
                <c:pt idx="0">
                  <c:v>13.392857142857142</c:v>
                </c:pt>
                <c:pt idx="1">
                  <c:v>0</c:v>
                </c:pt>
                <c:pt idx="2">
                  <c:v>3.1152647975077881</c:v>
                </c:pt>
                <c:pt idx="3">
                  <c:v>2.9022895840051595</c:v>
                </c:pt>
                <c:pt idx="4">
                  <c:v>3.4455340577789557</c:v>
                </c:pt>
              </c:numCache>
            </c:numRef>
          </c:val>
          <c:extLst>
            <c:ext xmlns:c16="http://schemas.microsoft.com/office/drawing/2014/chart" uri="{C3380CC4-5D6E-409C-BE32-E72D297353CC}">
              <c16:uniqueId val="{00000002-0D90-4084-ADD0-11F3F5D9E59A}"/>
            </c:ext>
          </c:extLst>
        </c:ser>
        <c:dLbls>
          <c:dLblPos val="outEnd"/>
          <c:showLegendKey val="0"/>
          <c:showVal val="1"/>
          <c:showCatName val="0"/>
          <c:showSerName val="0"/>
          <c:showPercent val="0"/>
          <c:showBubbleSize val="0"/>
        </c:dLbls>
        <c:gapWidth val="219"/>
        <c:overlap val="-27"/>
        <c:axId val="747161935"/>
        <c:axId val="746945119"/>
      </c:barChart>
      <c:catAx>
        <c:axId val="74716193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46945119"/>
        <c:crosses val="autoZero"/>
        <c:auto val="1"/>
        <c:lblAlgn val="ctr"/>
        <c:lblOffset val="100"/>
        <c:noMultiLvlLbl val="0"/>
      </c:catAx>
      <c:valAx>
        <c:axId val="746945119"/>
        <c:scaling>
          <c:orientation val="minMax"/>
          <c:max val="45"/>
          <c:min val="0"/>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Number per 1,000</a:t>
                </a:r>
                <a:r>
                  <a:rPr lang="en-US" sz="1200" b="1" baseline="0">
                    <a:solidFill>
                      <a:sysClr val="windowText" lastClr="000000"/>
                    </a:solidFill>
                  </a:rPr>
                  <a:t> population</a:t>
                </a:r>
                <a:endParaRPr lang="en-US" sz="1200" b="1">
                  <a:solidFill>
                    <a:sysClr val="windowText" lastClr="000000"/>
                  </a:solidFill>
                </a:endParaRPr>
              </a:p>
            </c:rich>
          </c:tx>
          <c:layout>
            <c:manualLayout>
              <c:xMode val="edge"/>
              <c:yMode val="edge"/>
              <c:x val="1.5968063872255488E-2"/>
              <c:y val="0.28694355697550583"/>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47161935"/>
        <c:crosses val="autoZero"/>
        <c:crossBetween val="between"/>
      </c:valAx>
      <c:spPr>
        <a:noFill/>
        <a:ln>
          <a:noFill/>
        </a:ln>
        <a:effectLst/>
      </c:spPr>
    </c:plotArea>
    <c:legend>
      <c:legendPos val="b"/>
      <c:layout>
        <c:manualLayout>
          <c:xMode val="edge"/>
          <c:yMode val="edge"/>
          <c:x val="0.35461675075046761"/>
          <c:y val="0.90255540741113427"/>
          <c:w val="0.26947574666939089"/>
          <c:h val="7.1885487157555786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Rate of delinquency increased</a:t>
            </a:r>
            <a:r>
              <a:rPr lang="en-US" baseline="0" dirty="0"/>
              <a:t> for non-White youth. </a:t>
            </a:r>
            <a:endParaRPr lang="en-US" dirty="0"/>
          </a:p>
        </c:rich>
      </c:tx>
      <c:overlay val="0"/>
      <c:spPr>
        <a:noFill/>
        <a:ln>
          <a:noFill/>
        </a:ln>
        <a:effectLst/>
      </c:spPr>
    </c:title>
    <c:autoTitleDeleted val="0"/>
    <c:plotArea>
      <c:layout/>
      <c:barChart>
        <c:barDir val="col"/>
        <c:grouping val="clustered"/>
        <c:varyColors val="0"/>
        <c:ser>
          <c:idx val="0"/>
          <c:order val="0"/>
          <c:tx>
            <c:strRef>
              <c:f>Delinquent_Cases!$D$79</c:f>
              <c:strCache>
                <c:ptCount val="1"/>
                <c:pt idx="0">
                  <c:v>JD 11 2015-2017</c:v>
                </c:pt>
              </c:strCache>
            </c:strRef>
          </c:tx>
          <c:spPr>
            <a:solidFill>
              <a:srgbClr val="C2BC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Delinquent_Cases!$C$80:$C$86</c:f>
              <c:strCache>
                <c:ptCount val="7"/>
                <c:pt idx="0">
                  <c:v>AA/Black</c:v>
                </c:pt>
                <c:pt idx="1">
                  <c:v>Asian</c:v>
                </c:pt>
                <c:pt idx="2">
                  <c:v>Am In/Al Nat</c:v>
                </c:pt>
                <c:pt idx="3">
                  <c:v>Hisp/Lat</c:v>
                </c:pt>
                <c:pt idx="4">
                  <c:v>Nat Haw/PI</c:v>
                </c:pt>
                <c:pt idx="5">
                  <c:v>White</c:v>
                </c:pt>
                <c:pt idx="6">
                  <c:v>Non-White</c:v>
                </c:pt>
              </c:strCache>
            </c:strRef>
          </c:cat>
          <c:val>
            <c:numRef>
              <c:f>Delinquent_Cases!$D$80:$D$86</c:f>
              <c:numCache>
                <c:formatCode>General</c:formatCode>
                <c:ptCount val="7"/>
                <c:pt idx="0" formatCode="0">
                  <c:v>47.83</c:v>
                </c:pt>
                <c:pt idx="2" formatCode="0">
                  <c:v>66.67</c:v>
                </c:pt>
                <c:pt idx="3" formatCode="0">
                  <c:v>50</c:v>
                </c:pt>
                <c:pt idx="5" formatCode="0">
                  <c:v>48.2</c:v>
                </c:pt>
                <c:pt idx="6" formatCode="0">
                  <c:v>48.89</c:v>
                </c:pt>
              </c:numCache>
            </c:numRef>
          </c:val>
          <c:extLst>
            <c:ext xmlns:c16="http://schemas.microsoft.com/office/drawing/2014/chart" uri="{C3380CC4-5D6E-409C-BE32-E72D297353CC}">
              <c16:uniqueId val="{00000000-40FC-4159-9FAE-D607915132E5}"/>
            </c:ext>
          </c:extLst>
        </c:ser>
        <c:ser>
          <c:idx val="1"/>
          <c:order val="1"/>
          <c:tx>
            <c:strRef>
              <c:f>Delinquent_Cases!$E$79</c:f>
              <c:strCache>
                <c:ptCount val="1"/>
                <c:pt idx="0">
                  <c:v>JD 11 2018-2020</c:v>
                </c:pt>
              </c:strCache>
            </c:strRef>
          </c:tx>
          <c:spPr>
            <a:solidFill>
              <a:srgbClr val="E4831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Delinquent_Cases!$C$80:$C$86</c:f>
              <c:strCache>
                <c:ptCount val="7"/>
                <c:pt idx="0">
                  <c:v>AA/Black</c:v>
                </c:pt>
                <c:pt idx="1">
                  <c:v>Asian</c:v>
                </c:pt>
                <c:pt idx="2">
                  <c:v>Am In/Al Nat</c:v>
                </c:pt>
                <c:pt idx="3">
                  <c:v>Hisp/Lat</c:v>
                </c:pt>
                <c:pt idx="4">
                  <c:v>Nat Haw/PI</c:v>
                </c:pt>
                <c:pt idx="5">
                  <c:v>White</c:v>
                </c:pt>
                <c:pt idx="6">
                  <c:v>Non-White</c:v>
                </c:pt>
              </c:strCache>
            </c:strRef>
          </c:cat>
          <c:val>
            <c:numRef>
              <c:f>Delinquent_Cases!$E$80:$E$86</c:f>
              <c:numCache>
                <c:formatCode>General</c:formatCode>
                <c:ptCount val="7"/>
                <c:pt idx="0" formatCode="0">
                  <c:v>68.180000000000007</c:v>
                </c:pt>
                <c:pt idx="2" formatCode="0">
                  <c:v>100</c:v>
                </c:pt>
                <c:pt idx="3" formatCode="0">
                  <c:v>55.56</c:v>
                </c:pt>
                <c:pt idx="5" formatCode="0">
                  <c:v>47.56</c:v>
                </c:pt>
                <c:pt idx="6" formatCode="0">
                  <c:v>67.53</c:v>
                </c:pt>
              </c:numCache>
            </c:numRef>
          </c:val>
          <c:extLst>
            <c:ext xmlns:c16="http://schemas.microsoft.com/office/drawing/2014/chart" uri="{C3380CC4-5D6E-409C-BE32-E72D297353CC}">
              <c16:uniqueId val="{00000001-40FC-4159-9FAE-D607915132E5}"/>
            </c:ext>
          </c:extLst>
        </c:ser>
        <c:ser>
          <c:idx val="2"/>
          <c:order val="2"/>
          <c:tx>
            <c:strRef>
              <c:f>Delinquent_Cases!$F$79</c:f>
              <c:strCache>
                <c:ptCount val="1"/>
                <c:pt idx="0">
                  <c:v>KS 2018-2020</c:v>
                </c:pt>
              </c:strCache>
            </c:strRef>
          </c:tx>
          <c:spPr>
            <a:solidFill>
              <a:srgbClr val="BD582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Delinquent_Cases!$C$80:$C$86</c:f>
              <c:strCache>
                <c:ptCount val="7"/>
                <c:pt idx="0">
                  <c:v>AA/Black</c:v>
                </c:pt>
                <c:pt idx="1">
                  <c:v>Asian</c:v>
                </c:pt>
                <c:pt idx="2">
                  <c:v>Am In/Al Nat</c:v>
                </c:pt>
                <c:pt idx="3">
                  <c:v>Hisp/Lat</c:v>
                </c:pt>
                <c:pt idx="4">
                  <c:v>Nat Haw/PI</c:v>
                </c:pt>
                <c:pt idx="5">
                  <c:v>White</c:v>
                </c:pt>
                <c:pt idx="6">
                  <c:v>Non-White</c:v>
                </c:pt>
              </c:strCache>
            </c:strRef>
          </c:cat>
          <c:val>
            <c:numRef>
              <c:f>Delinquent_Cases!$F$80:$F$86</c:f>
              <c:numCache>
                <c:formatCode>0</c:formatCode>
                <c:ptCount val="7"/>
                <c:pt idx="0">
                  <c:v>72.67</c:v>
                </c:pt>
                <c:pt idx="1">
                  <c:v>64.44</c:v>
                </c:pt>
                <c:pt idx="2">
                  <c:v>63.08</c:v>
                </c:pt>
                <c:pt idx="3">
                  <c:v>74.72</c:v>
                </c:pt>
                <c:pt idx="4">
                  <c:v>100</c:v>
                </c:pt>
                <c:pt idx="5">
                  <c:v>67.37</c:v>
                </c:pt>
                <c:pt idx="6">
                  <c:v>73.16</c:v>
                </c:pt>
              </c:numCache>
            </c:numRef>
          </c:val>
          <c:extLst>
            <c:ext xmlns:c16="http://schemas.microsoft.com/office/drawing/2014/chart" uri="{C3380CC4-5D6E-409C-BE32-E72D297353CC}">
              <c16:uniqueId val="{00000002-40FC-4159-9FAE-D607915132E5}"/>
            </c:ext>
          </c:extLst>
        </c:ser>
        <c:dLbls>
          <c:dLblPos val="outEnd"/>
          <c:showLegendKey val="0"/>
          <c:showVal val="1"/>
          <c:showCatName val="0"/>
          <c:showSerName val="0"/>
          <c:showPercent val="0"/>
          <c:showBubbleSize val="0"/>
        </c:dLbls>
        <c:gapWidth val="219"/>
        <c:overlap val="-100"/>
        <c:axId val="741340367"/>
        <c:axId val="741344527"/>
      </c:barChart>
      <c:catAx>
        <c:axId val="74134036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1344527"/>
        <c:crosses val="autoZero"/>
        <c:auto val="1"/>
        <c:lblAlgn val="ctr"/>
        <c:lblOffset val="100"/>
        <c:noMultiLvlLbl val="0"/>
      </c:catAx>
      <c:valAx>
        <c:axId val="741344527"/>
        <c:scaling>
          <c:orientation val="minMax"/>
        </c:scaling>
        <c:delete val="0"/>
        <c:axPos val="l"/>
        <c:title>
          <c:tx>
            <c:rich>
              <a:bodyPr/>
              <a:lstStyle/>
              <a:p>
                <a:pPr>
                  <a:defRPr/>
                </a:pPr>
                <a:r>
                  <a:rPr lang="en-US"/>
                  <a:t>Number per 100 arrests</a:t>
                </a:r>
              </a:p>
            </c:rich>
          </c:tx>
          <c:overlay val="0"/>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13403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ln>
      <a:noFill/>
    </a:ln>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600" b="0" i="0" u="none" strike="noStrike" kern="1200" spc="0" baseline="0">
                <a:solidFill>
                  <a:schemeClr val="tx1">
                    <a:lumMod val="65000"/>
                    <a:lumOff val="35000"/>
                  </a:schemeClr>
                </a:solidFill>
                <a:latin typeface="+mn-lt"/>
                <a:ea typeface="+mn-ea"/>
                <a:cs typeface="+mn-cs"/>
              </a:defRPr>
            </a:pPr>
            <a:r>
              <a:rPr lang="en-US" sz="1600"/>
              <a:t>Figure 20. Rates of incarceration</a:t>
            </a:r>
            <a:r>
              <a:rPr lang="en-US" sz="1600" baseline="0"/>
              <a:t> increased and were higher for Hispanic youth</a:t>
            </a:r>
            <a:endParaRPr lang="en-US" sz="1600"/>
          </a:p>
        </c:rich>
      </c:tx>
      <c:overlay val="0"/>
      <c:spPr>
        <a:noFill/>
        <a:ln>
          <a:noFill/>
        </a:ln>
        <a:effectLst/>
      </c:spPr>
      <c:txPr>
        <a:bodyPr rot="0" spcFirstLastPara="1" vertOverflow="ellipsis" vert="horz" wrap="square" anchor="ctr" anchorCtr="1"/>
        <a:lstStyle/>
        <a:p>
          <a:pPr algn="ct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JCF!$C$73</c:f>
              <c:strCache>
                <c:ptCount val="1"/>
                <c:pt idx="0">
                  <c:v>JD 11 2015-2017</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JCF!$B$74:$B$80</c:f>
              <c:strCache>
                <c:ptCount val="7"/>
                <c:pt idx="0">
                  <c:v>AA/Black</c:v>
                </c:pt>
                <c:pt idx="1">
                  <c:v>Asian</c:v>
                </c:pt>
                <c:pt idx="2">
                  <c:v>Am In/Al Nat</c:v>
                </c:pt>
                <c:pt idx="3">
                  <c:v>Hisp/Lat</c:v>
                </c:pt>
                <c:pt idx="4">
                  <c:v>Nat Haw/PI</c:v>
                </c:pt>
                <c:pt idx="5">
                  <c:v>White</c:v>
                </c:pt>
                <c:pt idx="6">
                  <c:v>Non-White</c:v>
                </c:pt>
              </c:strCache>
            </c:strRef>
          </c:cat>
          <c:val>
            <c:numRef>
              <c:f>JCF!$C$74:$C$80</c:f>
              <c:numCache>
                <c:formatCode>General</c:formatCode>
                <c:ptCount val="7"/>
                <c:pt idx="0" formatCode="0">
                  <c:v>3.03</c:v>
                </c:pt>
                <c:pt idx="3" formatCode="0">
                  <c:v>33.33</c:v>
                </c:pt>
                <c:pt idx="5" formatCode="0">
                  <c:v>10.199999999999999</c:v>
                </c:pt>
                <c:pt idx="6" formatCode="0">
                  <c:v>9.09</c:v>
                </c:pt>
              </c:numCache>
            </c:numRef>
          </c:val>
          <c:extLst>
            <c:ext xmlns:c16="http://schemas.microsoft.com/office/drawing/2014/chart" uri="{C3380CC4-5D6E-409C-BE32-E72D297353CC}">
              <c16:uniqueId val="{00000000-0EA2-437D-8599-726799E12BFE}"/>
            </c:ext>
          </c:extLst>
        </c:ser>
        <c:ser>
          <c:idx val="1"/>
          <c:order val="1"/>
          <c:tx>
            <c:strRef>
              <c:f>JCF!$D$73</c:f>
              <c:strCache>
                <c:ptCount val="1"/>
                <c:pt idx="0">
                  <c:v>JD 11 2018-2020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JCF!$B$74:$B$80</c:f>
              <c:strCache>
                <c:ptCount val="7"/>
                <c:pt idx="0">
                  <c:v>AA/Black</c:v>
                </c:pt>
                <c:pt idx="1">
                  <c:v>Asian</c:v>
                </c:pt>
                <c:pt idx="2">
                  <c:v>Am In/Al Nat</c:v>
                </c:pt>
                <c:pt idx="3">
                  <c:v>Hisp/Lat</c:v>
                </c:pt>
                <c:pt idx="4">
                  <c:v>Nat Haw/PI</c:v>
                </c:pt>
                <c:pt idx="5">
                  <c:v>White</c:v>
                </c:pt>
                <c:pt idx="6">
                  <c:v>Non-White</c:v>
                </c:pt>
              </c:strCache>
            </c:strRef>
          </c:cat>
          <c:val>
            <c:numRef>
              <c:f>JCF!$D$74:$D$80</c:f>
              <c:numCache>
                <c:formatCode>General</c:formatCode>
                <c:ptCount val="7"/>
                <c:pt idx="0" formatCode="0">
                  <c:v>8.89</c:v>
                </c:pt>
                <c:pt idx="3" formatCode="0">
                  <c:v>80</c:v>
                </c:pt>
                <c:pt idx="5" formatCode="0">
                  <c:v>10.26</c:v>
                </c:pt>
                <c:pt idx="6" formatCode="0">
                  <c:v>15.38</c:v>
                </c:pt>
              </c:numCache>
            </c:numRef>
          </c:val>
          <c:extLst>
            <c:ext xmlns:c16="http://schemas.microsoft.com/office/drawing/2014/chart" uri="{C3380CC4-5D6E-409C-BE32-E72D297353CC}">
              <c16:uniqueId val="{00000001-0EA2-437D-8599-726799E12BFE}"/>
            </c:ext>
          </c:extLst>
        </c:ser>
        <c:ser>
          <c:idx val="2"/>
          <c:order val="2"/>
          <c:tx>
            <c:strRef>
              <c:f>JCF!$E$73</c:f>
              <c:strCache>
                <c:ptCount val="1"/>
                <c:pt idx="0">
                  <c:v>KS 2018-2020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JCF!$B$74:$B$80</c:f>
              <c:strCache>
                <c:ptCount val="7"/>
                <c:pt idx="0">
                  <c:v>AA/Black</c:v>
                </c:pt>
                <c:pt idx="1">
                  <c:v>Asian</c:v>
                </c:pt>
                <c:pt idx="2">
                  <c:v>Am In/Al Nat</c:v>
                </c:pt>
                <c:pt idx="3">
                  <c:v>Hisp/Lat</c:v>
                </c:pt>
                <c:pt idx="4">
                  <c:v>Nat Haw/PI</c:v>
                </c:pt>
                <c:pt idx="5">
                  <c:v>White</c:v>
                </c:pt>
                <c:pt idx="6">
                  <c:v>Non-White</c:v>
                </c:pt>
              </c:strCache>
            </c:strRef>
          </c:cat>
          <c:val>
            <c:numRef>
              <c:f>JCF!$E$74:$E$80</c:f>
              <c:numCache>
                <c:formatCode>0</c:formatCode>
                <c:ptCount val="7"/>
                <c:pt idx="0">
                  <c:v>10.16</c:v>
                </c:pt>
                <c:pt idx="1">
                  <c:v>6.9</c:v>
                </c:pt>
                <c:pt idx="2">
                  <c:v>12.2</c:v>
                </c:pt>
                <c:pt idx="3">
                  <c:v>12.62</c:v>
                </c:pt>
                <c:pt idx="5">
                  <c:v>5.77</c:v>
                </c:pt>
                <c:pt idx="6">
                  <c:v>11.06</c:v>
                </c:pt>
              </c:numCache>
            </c:numRef>
          </c:val>
          <c:extLst>
            <c:ext xmlns:c16="http://schemas.microsoft.com/office/drawing/2014/chart" uri="{C3380CC4-5D6E-409C-BE32-E72D297353CC}">
              <c16:uniqueId val="{00000002-0EA2-437D-8599-726799E12BFE}"/>
            </c:ext>
          </c:extLst>
        </c:ser>
        <c:dLbls>
          <c:dLblPos val="outEnd"/>
          <c:showLegendKey val="0"/>
          <c:showVal val="1"/>
          <c:showCatName val="0"/>
          <c:showSerName val="0"/>
          <c:showPercent val="0"/>
          <c:showBubbleSize val="0"/>
        </c:dLbls>
        <c:gapWidth val="219"/>
        <c:overlap val="-27"/>
        <c:axId val="545662528"/>
        <c:axId val="545662944"/>
      </c:barChart>
      <c:catAx>
        <c:axId val="5456625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5662944"/>
        <c:crosses val="autoZero"/>
        <c:auto val="1"/>
        <c:lblAlgn val="ctr"/>
        <c:lblOffset val="100"/>
        <c:noMultiLvlLbl val="0"/>
      </c:catAx>
      <c:valAx>
        <c:axId val="545662944"/>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number per 100 dlinquent</a:t>
                </a:r>
                <a:r>
                  <a:rPr lang="en-US" sz="1200" baseline="0"/>
                  <a:t> youth</a:t>
                </a:r>
                <a:endParaRPr lang="en-US" sz="120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4566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The majority of</a:t>
            </a:r>
            <a:r>
              <a:rPr lang="en-US" baseline="0" dirty="0"/>
              <a:t> youth are assessed as moderate risk on the YLS</a:t>
            </a:r>
            <a:endParaRPr lang="en-US" dirty="0"/>
          </a:p>
        </c:rich>
      </c:tx>
      <c:layout>
        <c:manualLayout>
          <c:xMode val="edge"/>
          <c:yMode val="edge"/>
          <c:x val="0.13764897216597266"/>
          <c:y val="1.8214936247723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'Risk Level'!$A$3</c:f>
              <c:strCache>
                <c:ptCount val="1"/>
                <c:pt idx="0">
                  <c:v>Low</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'Risk Level'!$B$2:$G$2</c:f>
              <c:numCache>
                <c:formatCode>General</c:formatCode>
                <c:ptCount val="6"/>
                <c:pt idx="0">
                  <c:v>2015</c:v>
                </c:pt>
                <c:pt idx="1">
                  <c:v>2016</c:v>
                </c:pt>
                <c:pt idx="2">
                  <c:v>2017</c:v>
                </c:pt>
                <c:pt idx="3">
                  <c:v>2018</c:v>
                </c:pt>
                <c:pt idx="4">
                  <c:v>2019</c:v>
                </c:pt>
                <c:pt idx="5">
                  <c:v>2020</c:v>
                </c:pt>
              </c:numCache>
            </c:numRef>
          </c:cat>
          <c:val>
            <c:numRef>
              <c:f>'Risk Level'!$B$3:$G$3</c:f>
              <c:numCache>
                <c:formatCode>General</c:formatCode>
                <c:ptCount val="6"/>
                <c:pt idx="0">
                  <c:v>2</c:v>
                </c:pt>
                <c:pt idx="1">
                  <c:v>12</c:v>
                </c:pt>
                <c:pt idx="2">
                  <c:v>4</c:v>
                </c:pt>
                <c:pt idx="3">
                  <c:v>10</c:v>
                </c:pt>
                <c:pt idx="4">
                  <c:v>1</c:v>
                </c:pt>
                <c:pt idx="5">
                  <c:v>2</c:v>
                </c:pt>
              </c:numCache>
            </c:numRef>
          </c:val>
          <c:extLst>
            <c:ext xmlns:c16="http://schemas.microsoft.com/office/drawing/2014/chart" uri="{C3380CC4-5D6E-409C-BE32-E72D297353CC}">
              <c16:uniqueId val="{00000000-DE4E-409C-AA37-9B96922DFC63}"/>
            </c:ext>
          </c:extLst>
        </c:ser>
        <c:ser>
          <c:idx val="1"/>
          <c:order val="1"/>
          <c:tx>
            <c:strRef>
              <c:f>'Risk Level'!$A$4</c:f>
              <c:strCache>
                <c:ptCount val="1"/>
                <c:pt idx="0">
                  <c:v>Moderate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'Risk Level'!$B$2:$G$2</c:f>
              <c:numCache>
                <c:formatCode>General</c:formatCode>
                <c:ptCount val="6"/>
                <c:pt idx="0">
                  <c:v>2015</c:v>
                </c:pt>
                <c:pt idx="1">
                  <c:v>2016</c:v>
                </c:pt>
                <c:pt idx="2">
                  <c:v>2017</c:v>
                </c:pt>
                <c:pt idx="3">
                  <c:v>2018</c:v>
                </c:pt>
                <c:pt idx="4">
                  <c:v>2019</c:v>
                </c:pt>
                <c:pt idx="5">
                  <c:v>2020</c:v>
                </c:pt>
              </c:numCache>
            </c:numRef>
          </c:cat>
          <c:val>
            <c:numRef>
              <c:f>'Risk Level'!$B$4:$G$4</c:f>
              <c:numCache>
                <c:formatCode>General</c:formatCode>
                <c:ptCount val="6"/>
                <c:pt idx="0">
                  <c:v>20</c:v>
                </c:pt>
                <c:pt idx="1">
                  <c:v>27</c:v>
                </c:pt>
                <c:pt idx="2">
                  <c:v>37</c:v>
                </c:pt>
                <c:pt idx="3">
                  <c:v>21</c:v>
                </c:pt>
                <c:pt idx="4">
                  <c:v>15</c:v>
                </c:pt>
                <c:pt idx="5">
                  <c:v>7</c:v>
                </c:pt>
              </c:numCache>
            </c:numRef>
          </c:val>
          <c:extLst>
            <c:ext xmlns:c16="http://schemas.microsoft.com/office/drawing/2014/chart" uri="{C3380CC4-5D6E-409C-BE32-E72D297353CC}">
              <c16:uniqueId val="{00000001-DE4E-409C-AA37-9B96922DFC63}"/>
            </c:ext>
          </c:extLst>
        </c:ser>
        <c:ser>
          <c:idx val="2"/>
          <c:order val="2"/>
          <c:tx>
            <c:strRef>
              <c:f>'Risk Level'!$A$5</c:f>
              <c:strCache>
                <c:ptCount val="1"/>
                <c:pt idx="0">
                  <c:v>High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'Risk Level'!$B$2:$G$2</c:f>
              <c:numCache>
                <c:formatCode>General</c:formatCode>
                <c:ptCount val="6"/>
                <c:pt idx="0">
                  <c:v>2015</c:v>
                </c:pt>
                <c:pt idx="1">
                  <c:v>2016</c:v>
                </c:pt>
                <c:pt idx="2">
                  <c:v>2017</c:v>
                </c:pt>
                <c:pt idx="3">
                  <c:v>2018</c:v>
                </c:pt>
                <c:pt idx="4">
                  <c:v>2019</c:v>
                </c:pt>
                <c:pt idx="5">
                  <c:v>2020</c:v>
                </c:pt>
              </c:numCache>
            </c:numRef>
          </c:cat>
          <c:val>
            <c:numRef>
              <c:f>'Risk Level'!$B$5:$G$5</c:f>
              <c:numCache>
                <c:formatCode>General</c:formatCode>
                <c:ptCount val="6"/>
                <c:pt idx="0">
                  <c:v>8</c:v>
                </c:pt>
                <c:pt idx="1">
                  <c:v>6</c:v>
                </c:pt>
                <c:pt idx="2">
                  <c:v>9</c:v>
                </c:pt>
                <c:pt idx="3">
                  <c:v>7</c:v>
                </c:pt>
                <c:pt idx="4">
                  <c:v>11</c:v>
                </c:pt>
                <c:pt idx="5">
                  <c:v>7</c:v>
                </c:pt>
              </c:numCache>
            </c:numRef>
          </c:val>
          <c:extLst>
            <c:ext xmlns:c16="http://schemas.microsoft.com/office/drawing/2014/chart" uri="{C3380CC4-5D6E-409C-BE32-E72D297353CC}">
              <c16:uniqueId val="{00000002-DE4E-409C-AA37-9B96922DFC63}"/>
            </c:ext>
          </c:extLst>
        </c:ser>
        <c:dLbls>
          <c:dLblPos val="outEnd"/>
          <c:showLegendKey val="0"/>
          <c:showVal val="1"/>
          <c:showCatName val="0"/>
          <c:showSerName val="0"/>
          <c:showPercent val="0"/>
          <c:showBubbleSize val="0"/>
        </c:dLbls>
        <c:gapWidth val="219"/>
        <c:overlap val="-27"/>
        <c:axId val="1781725967"/>
        <c:axId val="1785375711"/>
      </c:barChart>
      <c:catAx>
        <c:axId val="1781725967"/>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Year</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85375711"/>
        <c:crosses val="autoZero"/>
        <c:auto val="1"/>
        <c:lblAlgn val="ctr"/>
        <c:lblOffset val="100"/>
        <c:noMultiLvlLbl val="0"/>
      </c:catAx>
      <c:valAx>
        <c:axId val="1785375711"/>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Number of youth</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81725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Percentage of youth at</a:t>
            </a:r>
            <a:r>
              <a:rPr lang="en-US" baseline="0" dirty="0"/>
              <a:t> each risk level across all risk components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Sub_Risk_Level!$A$73</c:f>
              <c:strCache>
                <c:ptCount val="1"/>
                <c:pt idx="0">
                  <c:v>Low</c:v>
                </c:pt>
              </c:strCache>
            </c:strRef>
          </c:tx>
          <c:spPr>
            <a:solidFill>
              <a:schemeClr val="accent5"/>
            </a:solidFill>
            <a:ln>
              <a:noFill/>
            </a:ln>
            <a:effectLst/>
          </c:spPr>
          <c:invertIfNegative val="0"/>
          <c:cat>
            <c:strRef>
              <c:f>Sub_Risk_Level!$B$72:$I$72</c:f>
              <c:strCache>
                <c:ptCount val="8"/>
                <c:pt idx="0">
                  <c:v>1. Prior and Current Offenses/Dispositions</c:v>
                </c:pt>
                <c:pt idx="1">
                  <c:v>2. Family Circumstances/Parenting</c:v>
                </c:pt>
                <c:pt idx="2">
                  <c:v>3. Education/Employment</c:v>
                </c:pt>
                <c:pt idx="3">
                  <c:v>4. Peer Relations</c:v>
                </c:pt>
                <c:pt idx="4">
                  <c:v>5. Substance Abuse</c:v>
                </c:pt>
                <c:pt idx="5">
                  <c:v>6. Leisure/Recreation</c:v>
                </c:pt>
                <c:pt idx="6">
                  <c:v>7. Personality/Behavior</c:v>
                </c:pt>
                <c:pt idx="7">
                  <c:v>8. Attitudes/Orientation</c:v>
                </c:pt>
              </c:strCache>
            </c:strRef>
          </c:cat>
          <c:val>
            <c:numRef>
              <c:f>Sub_Risk_Level!$B$73:$I$73</c:f>
              <c:numCache>
                <c:formatCode>0.00%</c:formatCode>
                <c:ptCount val="8"/>
                <c:pt idx="0">
                  <c:v>0.3584070796460177</c:v>
                </c:pt>
                <c:pt idx="1">
                  <c:v>0.65094339622641506</c:v>
                </c:pt>
                <c:pt idx="2">
                  <c:v>0.20772946859903382</c:v>
                </c:pt>
                <c:pt idx="3">
                  <c:v>0.17289719626168223</c:v>
                </c:pt>
                <c:pt idx="4">
                  <c:v>0.44976076555023925</c:v>
                </c:pt>
                <c:pt idx="5">
                  <c:v>0.14563106796116504</c:v>
                </c:pt>
                <c:pt idx="6">
                  <c:v>0.15023474178403756</c:v>
                </c:pt>
                <c:pt idx="7">
                  <c:v>0.24766355140186916</c:v>
                </c:pt>
              </c:numCache>
            </c:numRef>
          </c:val>
          <c:extLst>
            <c:ext xmlns:c16="http://schemas.microsoft.com/office/drawing/2014/chart" uri="{C3380CC4-5D6E-409C-BE32-E72D297353CC}">
              <c16:uniqueId val="{00000000-E296-48E3-A984-59509C14E7EC}"/>
            </c:ext>
          </c:extLst>
        </c:ser>
        <c:ser>
          <c:idx val="1"/>
          <c:order val="1"/>
          <c:tx>
            <c:strRef>
              <c:f>Sub_Risk_Level!$A$74</c:f>
              <c:strCache>
                <c:ptCount val="1"/>
                <c:pt idx="0">
                  <c:v>Mod</c:v>
                </c:pt>
              </c:strCache>
            </c:strRef>
          </c:tx>
          <c:spPr>
            <a:solidFill>
              <a:schemeClr val="accent1"/>
            </a:solidFill>
            <a:ln>
              <a:noFill/>
            </a:ln>
            <a:effectLst/>
          </c:spPr>
          <c:invertIfNegative val="0"/>
          <c:cat>
            <c:strRef>
              <c:f>Sub_Risk_Level!$B$72:$I$72</c:f>
              <c:strCache>
                <c:ptCount val="8"/>
                <c:pt idx="0">
                  <c:v>1. Prior and Current Offenses/Dispositions</c:v>
                </c:pt>
                <c:pt idx="1">
                  <c:v>2. Family Circumstances/Parenting</c:v>
                </c:pt>
                <c:pt idx="2">
                  <c:v>3. Education/Employment</c:v>
                </c:pt>
                <c:pt idx="3">
                  <c:v>4. Peer Relations</c:v>
                </c:pt>
                <c:pt idx="4">
                  <c:v>5. Substance Abuse</c:v>
                </c:pt>
                <c:pt idx="5">
                  <c:v>6. Leisure/Recreation</c:v>
                </c:pt>
                <c:pt idx="6">
                  <c:v>7. Personality/Behavior</c:v>
                </c:pt>
                <c:pt idx="7">
                  <c:v>8. Attitudes/Orientation</c:v>
                </c:pt>
              </c:strCache>
            </c:strRef>
          </c:cat>
          <c:val>
            <c:numRef>
              <c:f>Sub_Risk_Level!$B$74:$I$74</c:f>
              <c:numCache>
                <c:formatCode>0.00%</c:formatCode>
                <c:ptCount val="8"/>
                <c:pt idx="0">
                  <c:v>0.30973451327433627</c:v>
                </c:pt>
                <c:pt idx="1">
                  <c:v>0.28301886792452829</c:v>
                </c:pt>
                <c:pt idx="2">
                  <c:v>0.58937198067632846</c:v>
                </c:pt>
                <c:pt idx="3">
                  <c:v>0.33177570093457942</c:v>
                </c:pt>
                <c:pt idx="4">
                  <c:v>0.20095693779904306</c:v>
                </c:pt>
                <c:pt idx="5">
                  <c:v>0.26213592233009708</c:v>
                </c:pt>
                <c:pt idx="6">
                  <c:v>0.61032863849765262</c:v>
                </c:pt>
                <c:pt idx="7">
                  <c:v>0.69158878504672894</c:v>
                </c:pt>
              </c:numCache>
            </c:numRef>
          </c:val>
          <c:extLst>
            <c:ext xmlns:c16="http://schemas.microsoft.com/office/drawing/2014/chart" uri="{C3380CC4-5D6E-409C-BE32-E72D297353CC}">
              <c16:uniqueId val="{00000001-E296-48E3-A984-59509C14E7EC}"/>
            </c:ext>
          </c:extLst>
        </c:ser>
        <c:ser>
          <c:idx val="2"/>
          <c:order val="2"/>
          <c:tx>
            <c:strRef>
              <c:f>Sub_Risk_Level!$A$75</c:f>
              <c:strCache>
                <c:ptCount val="1"/>
                <c:pt idx="0">
                  <c:v>High</c:v>
                </c:pt>
              </c:strCache>
            </c:strRef>
          </c:tx>
          <c:spPr>
            <a:solidFill>
              <a:schemeClr val="accent2"/>
            </a:solidFill>
            <a:ln>
              <a:noFill/>
            </a:ln>
            <a:effectLst/>
          </c:spPr>
          <c:invertIfNegative val="0"/>
          <c:cat>
            <c:strRef>
              <c:f>Sub_Risk_Level!$B$72:$I$72</c:f>
              <c:strCache>
                <c:ptCount val="8"/>
                <c:pt idx="0">
                  <c:v>1. Prior and Current Offenses/Dispositions</c:v>
                </c:pt>
                <c:pt idx="1">
                  <c:v>2. Family Circumstances/Parenting</c:v>
                </c:pt>
                <c:pt idx="2">
                  <c:v>3. Education/Employment</c:v>
                </c:pt>
                <c:pt idx="3">
                  <c:v>4. Peer Relations</c:v>
                </c:pt>
                <c:pt idx="4">
                  <c:v>5. Substance Abuse</c:v>
                </c:pt>
                <c:pt idx="5">
                  <c:v>6. Leisure/Recreation</c:v>
                </c:pt>
                <c:pt idx="6">
                  <c:v>7. Personality/Behavior</c:v>
                </c:pt>
                <c:pt idx="7">
                  <c:v>8. Attitudes/Orientation</c:v>
                </c:pt>
              </c:strCache>
            </c:strRef>
          </c:cat>
          <c:val>
            <c:numRef>
              <c:f>Sub_Risk_Level!$B$75:$I$75</c:f>
              <c:numCache>
                <c:formatCode>0.00%</c:formatCode>
                <c:ptCount val="8"/>
                <c:pt idx="0">
                  <c:v>0.33185840707964603</c:v>
                </c:pt>
                <c:pt idx="1">
                  <c:v>6.6037735849056603E-2</c:v>
                </c:pt>
                <c:pt idx="2">
                  <c:v>0.20289855072463769</c:v>
                </c:pt>
                <c:pt idx="3">
                  <c:v>0.49532710280373832</c:v>
                </c:pt>
                <c:pt idx="4">
                  <c:v>0.34928229665071769</c:v>
                </c:pt>
                <c:pt idx="5">
                  <c:v>0.59223300970873782</c:v>
                </c:pt>
                <c:pt idx="6">
                  <c:v>0.23943661971830985</c:v>
                </c:pt>
                <c:pt idx="7">
                  <c:v>6.0747663551401869E-2</c:v>
                </c:pt>
              </c:numCache>
            </c:numRef>
          </c:val>
          <c:extLst>
            <c:ext xmlns:c16="http://schemas.microsoft.com/office/drawing/2014/chart" uri="{C3380CC4-5D6E-409C-BE32-E72D297353CC}">
              <c16:uniqueId val="{00000002-E296-48E3-A984-59509C14E7EC}"/>
            </c:ext>
          </c:extLst>
        </c:ser>
        <c:dLbls>
          <c:showLegendKey val="0"/>
          <c:showVal val="0"/>
          <c:showCatName val="0"/>
          <c:showSerName val="0"/>
          <c:showPercent val="0"/>
          <c:showBubbleSize val="0"/>
        </c:dLbls>
        <c:gapWidth val="219"/>
        <c:overlap val="-27"/>
        <c:axId val="780554191"/>
        <c:axId val="780555839"/>
      </c:barChart>
      <c:catAx>
        <c:axId val="78055419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780555839"/>
        <c:crosses val="autoZero"/>
        <c:auto val="1"/>
        <c:lblAlgn val="ctr"/>
        <c:lblOffset val="100"/>
        <c:noMultiLvlLbl val="0"/>
      </c:catAx>
      <c:valAx>
        <c:axId val="780555839"/>
        <c:scaling>
          <c:orientation val="minMax"/>
        </c:scaling>
        <c:delete val="0"/>
        <c:axPos val="l"/>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05541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The majority of youth risk scores decrease from their first</a:t>
            </a:r>
            <a:r>
              <a:rPr lang="en-US" baseline="0" dirty="0"/>
              <a:t> to their last assessment</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Risk_Change!$H$3:$H$5</c:f>
              <c:strCache>
                <c:ptCount val="3"/>
                <c:pt idx="0">
                  <c:v>Decrease</c:v>
                </c:pt>
                <c:pt idx="1">
                  <c:v>Same</c:v>
                </c:pt>
                <c:pt idx="2">
                  <c:v>Increase</c:v>
                </c:pt>
              </c:strCache>
            </c:strRef>
          </c:cat>
          <c:val>
            <c:numRef>
              <c:f>Risk_Change!$J$3:$J$5</c:f>
              <c:numCache>
                <c:formatCode>0%</c:formatCode>
                <c:ptCount val="3"/>
                <c:pt idx="0">
                  <c:v>0.62</c:v>
                </c:pt>
                <c:pt idx="1">
                  <c:v>0.02</c:v>
                </c:pt>
                <c:pt idx="2">
                  <c:v>0.36</c:v>
                </c:pt>
              </c:numCache>
            </c:numRef>
          </c:val>
          <c:extLst>
            <c:ext xmlns:c16="http://schemas.microsoft.com/office/drawing/2014/chart" uri="{C3380CC4-5D6E-409C-BE32-E72D297353CC}">
              <c16:uniqueId val="{00000000-F9D4-464A-96F6-657A5F4C5B44}"/>
            </c:ext>
          </c:extLst>
        </c:ser>
        <c:dLbls>
          <c:showLegendKey val="0"/>
          <c:showVal val="0"/>
          <c:showCatName val="0"/>
          <c:showSerName val="0"/>
          <c:showPercent val="0"/>
          <c:showBubbleSize val="0"/>
        </c:dLbls>
        <c:gapWidth val="219"/>
        <c:overlap val="-27"/>
        <c:axId val="791961823"/>
        <c:axId val="791963471"/>
      </c:barChart>
      <c:catAx>
        <c:axId val="79196182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Type of Change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1963471"/>
        <c:crosses val="autoZero"/>
        <c:auto val="1"/>
        <c:lblAlgn val="ctr"/>
        <c:lblOffset val="100"/>
        <c:noMultiLvlLbl val="0"/>
      </c:catAx>
      <c:valAx>
        <c:axId val="791963471"/>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of Youth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1961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400" b="0" i="0" baseline="0" dirty="0">
                <a:effectLst/>
              </a:rPr>
              <a:t>Over half of youth on supervision from multiple racial/ethnic groups recidivate within two years</a:t>
            </a:r>
          </a:p>
        </c:rich>
      </c:tx>
      <c:overlay val="0"/>
      <c:spPr>
        <a:noFill/>
        <a:ln>
          <a:noFill/>
        </a:ln>
        <a:effectLst/>
      </c:spPr>
    </c:title>
    <c:autoTitleDeleted val="0"/>
    <c:plotArea>
      <c:layout/>
      <c:barChart>
        <c:barDir val="col"/>
        <c:grouping val="clustered"/>
        <c:varyColors val="0"/>
        <c:ser>
          <c:idx val="0"/>
          <c:order val="0"/>
          <c:tx>
            <c:strRef>
              <c:f>Recid!$C$51</c:f>
              <c:strCache>
                <c:ptCount val="1"/>
                <c:pt idx="0">
                  <c:v>Yes</c:v>
                </c:pt>
              </c:strCache>
            </c:strRef>
          </c:tx>
          <c:spPr>
            <a:solidFill>
              <a:schemeClr val="accent1"/>
            </a:solidFill>
            <a:ln>
              <a:noFill/>
            </a:ln>
            <a:effectLst/>
          </c:spPr>
          <c:invertIfNegative val="0"/>
          <c:dLbls>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Recid!$B$52:$B$57</c:f>
              <c:strCache>
                <c:ptCount val="6"/>
                <c:pt idx="0">
                  <c:v>AA/Black</c:v>
                </c:pt>
                <c:pt idx="1">
                  <c:v>Am In/Al Nat</c:v>
                </c:pt>
                <c:pt idx="2">
                  <c:v>Hisp/Lat</c:v>
                </c:pt>
                <c:pt idx="3">
                  <c:v>White</c:v>
                </c:pt>
                <c:pt idx="4">
                  <c:v>Biracial</c:v>
                </c:pt>
                <c:pt idx="5">
                  <c:v>Total</c:v>
                </c:pt>
              </c:strCache>
            </c:strRef>
          </c:cat>
          <c:val>
            <c:numRef>
              <c:f>Recid!$C$52:$C$57</c:f>
              <c:numCache>
                <c:formatCode>General</c:formatCode>
                <c:ptCount val="6"/>
                <c:pt idx="0">
                  <c:v>8</c:v>
                </c:pt>
                <c:pt idx="1">
                  <c:v>1</c:v>
                </c:pt>
                <c:pt idx="2">
                  <c:v>4</c:v>
                </c:pt>
                <c:pt idx="3">
                  <c:v>36</c:v>
                </c:pt>
                <c:pt idx="4">
                  <c:v>5</c:v>
                </c:pt>
                <c:pt idx="5">
                  <c:v>54</c:v>
                </c:pt>
              </c:numCache>
            </c:numRef>
          </c:val>
          <c:extLst>
            <c:ext xmlns:c16="http://schemas.microsoft.com/office/drawing/2014/chart" uri="{C3380CC4-5D6E-409C-BE32-E72D297353CC}">
              <c16:uniqueId val="{00000000-DD1A-45D9-B3D1-4454B324B7EA}"/>
            </c:ext>
          </c:extLst>
        </c:ser>
        <c:ser>
          <c:idx val="1"/>
          <c:order val="1"/>
          <c:tx>
            <c:strRef>
              <c:f>Recid!$D$51</c:f>
              <c:strCache>
                <c:ptCount val="1"/>
                <c:pt idx="0">
                  <c:v>No</c:v>
                </c:pt>
              </c:strCache>
            </c:strRef>
          </c:tx>
          <c:spPr>
            <a:solidFill>
              <a:schemeClr val="accent3"/>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1-DD1A-45D9-B3D1-4454B324B7EA}"/>
                </c:ext>
              </c:extLst>
            </c:dLbl>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Recid!$B$52:$B$57</c:f>
              <c:strCache>
                <c:ptCount val="6"/>
                <c:pt idx="0">
                  <c:v>AA/Black</c:v>
                </c:pt>
                <c:pt idx="1">
                  <c:v>Am In/Al Nat</c:v>
                </c:pt>
                <c:pt idx="2">
                  <c:v>Hisp/Lat</c:v>
                </c:pt>
                <c:pt idx="3">
                  <c:v>White</c:v>
                </c:pt>
                <c:pt idx="4">
                  <c:v>Biracial</c:v>
                </c:pt>
                <c:pt idx="5">
                  <c:v>Total</c:v>
                </c:pt>
              </c:strCache>
            </c:strRef>
          </c:cat>
          <c:val>
            <c:numRef>
              <c:f>Recid!$D$52:$D$57</c:f>
              <c:numCache>
                <c:formatCode>General</c:formatCode>
                <c:ptCount val="6"/>
                <c:pt idx="0">
                  <c:v>5</c:v>
                </c:pt>
                <c:pt idx="1">
                  <c:v>1</c:v>
                </c:pt>
                <c:pt idx="2">
                  <c:v>6</c:v>
                </c:pt>
                <c:pt idx="3">
                  <c:v>25</c:v>
                </c:pt>
                <c:pt idx="4">
                  <c:v>0</c:v>
                </c:pt>
                <c:pt idx="5">
                  <c:v>37</c:v>
                </c:pt>
              </c:numCache>
            </c:numRef>
          </c:val>
          <c:extLst>
            <c:ext xmlns:c16="http://schemas.microsoft.com/office/drawing/2014/chart" uri="{C3380CC4-5D6E-409C-BE32-E72D297353CC}">
              <c16:uniqueId val="{00000002-DD1A-45D9-B3D1-4454B324B7EA}"/>
            </c:ext>
          </c:extLst>
        </c:ser>
        <c:dLbls>
          <c:showLegendKey val="0"/>
          <c:showVal val="1"/>
          <c:showCatName val="0"/>
          <c:showSerName val="0"/>
          <c:showPercent val="0"/>
          <c:showBubbleSize val="0"/>
        </c:dLbls>
        <c:gapWidth val="219"/>
        <c:axId val="371802607"/>
        <c:axId val="371825071"/>
      </c:barChart>
      <c:catAx>
        <c:axId val="371802607"/>
        <c:scaling>
          <c:orientation val="minMax"/>
        </c:scaling>
        <c:delete val="0"/>
        <c:axPos val="b"/>
        <c:title>
          <c:tx>
            <c:rich>
              <a:bodyPr/>
              <a:lstStyle/>
              <a:p>
                <a:pPr>
                  <a:defRPr/>
                </a:pPr>
                <a:r>
                  <a:rPr lang="en-US"/>
                  <a:t>Race/Ethnicity</a:t>
                </a:r>
              </a:p>
            </c:rich>
          </c:tx>
          <c:layout>
            <c:manualLayout>
              <c:xMode val="edge"/>
              <c:yMode val="edge"/>
              <c:x val="0.43673406705008855"/>
              <c:y val="0.9581194512571175"/>
            </c:manualLayout>
          </c:layout>
          <c:overlay val="0"/>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71825071"/>
        <c:crosses val="autoZero"/>
        <c:auto val="1"/>
        <c:lblAlgn val="ctr"/>
        <c:lblOffset val="100"/>
        <c:noMultiLvlLbl val="0"/>
      </c:catAx>
      <c:valAx>
        <c:axId val="371825071"/>
        <c:scaling>
          <c:orientation val="minMax"/>
        </c:scaling>
        <c:delete val="0"/>
        <c:axPos val="l"/>
        <c:title>
          <c:tx>
            <c:rich>
              <a:bodyPr/>
              <a:lstStyle/>
              <a:p>
                <a:pPr>
                  <a:defRPr sz="1200"/>
                </a:pPr>
                <a:r>
                  <a:rPr lang="en-US" sz="1200"/>
                  <a:t>Number of Youth</a:t>
                </a:r>
              </a:p>
            </c:rich>
          </c:tx>
          <c:overlay val="0"/>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71802607"/>
        <c:crosses val="autoZero"/>
        <c:crossBetween val="between"/>
      </c:valAx>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ln>
      <a:noFill/>
    </a:ln>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Juvenile Arrests</a:t>
            </a:r>
            <a:r>
              <a:rPr lang="en-US" sz="1800" baseline="0"/>
              <a:t> by Race/Ethnicity</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Arrests!$C$2</c:f>
              <c:strCache>
                <c:ptCount val="1"/>
                <c:pt idx="0">
                  <c:v>JD 11 2015-2017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Arrests!$B$3:$B$8</c:f>
              <c:strCache>
                <c:ptCount val="6"/>
                <c:pt idx="0">
                  <c:v>AA/Black</c:v>
                </c:pt>
                <c:pt idx="1">
                  <c:v>Asian</c:v>
                </c:pt>
                <c:pt idx="2">
                  <c:v>Am In/Al Nat</c:v>
                </c:pt>
                <c:pt idx="3">
                  <c:v>Hisp/Lat</c:v>
                </c:pt>
                <c:pt idx="4">
                  <c:v>Nat Haw/PI</c:v>
                </c:pt>
                <c:pt idx="5">
                  <c:v>White</c:v>
                </c:pt>
              </c:strCache>
            </c:strRef>
          </c:cat>
          <c:val>
            <c:numRef>
              <c:f>Arrests!$C$3:$C$8</c:f>
              <c:numCache>
                <c:formatCode>General</c:formatCode>
                <c:ptCount val="6"/>
                <c:pt idx="0">
                  <c:v>64</c:v>
                </c:pt>
                <c:pt idx="1">
                  <c:v>0</c:v>
                </c:pt>
                <c:pt idx="2">
                  <c:v>1</c:v>
                </c:pt>
                <c:pt idx="3">
                  <c:v>17</c:v>
                </c:pt>
                <c:pt idx="4">
                  <c:v>0</c:v>
                </c:pt>
                <c:pt idx="5">
                  <c:v>203</c:v>
                </c:pt>
              </c:numCache>
            </c:numRef>
          </c:val>
          <c:extLst>
            <c:ext xmlns:c16="http://schemas.microsoft.com/office/drawing/2014/chart" uri="{C3380CC4-5D6E-409C-BE32-E72D297353CC}">
              <c16:uniqueId val="{00000000-59E2-487A-8A32-6FF3AF5BE9DF}"/>
            </c:ext>
          </c:extLst>
        </c:ser>
        <c:ser>
          <c:idx val="1"/>
          <c:order val="1"/>
          <c:tx>
            <c:strRef>
              <c:f>Arrests!$D$2</c:f>
              <c:strCache>
                <c:ptCount val="1"/>
                <c:pt idx="0">
                  <c:v>JD 11 2018-2020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Arrests!$B$3:$B$8</c:f>
              <c:strCache>
                <c:ptCount val="6"/>
                <c:pt idx="0">
                  <c:v>AA/Black</c:v>
                </c:pt>
                <c:pt idx="1">
                  <c:v>Asian</c:v>
                </c:pt>
                <c:pt idx="2">
                  <c:v>Am In/Al Nat</c:v>
                </c:pt>
                <c:pt idx="3">
                  <c:v>Hisp/Lat</c:v>
                </c:pt>
                <c:pt idx="4">
                  <c:v>Nat Haw/PI</c:v>
                </c:pt>
                <c:pt idx="5">
                  <c:v>White</c:v>
                </c:pt>
              </c:strCache>
            </c:strRef>
          </c:cat>
          <c:val>
            <c:numRef>
              <c:f>Arrests!$D$3:$D$8</c:f>
              <c:numCache>
                <c:formatCode>General</c:formatCode>
                <c:ptCount val="6"/>
                <c:pt idx="0">
                  <c:v>71</c:v>
                </c:pt>
                <c:pt idx="1">
                  <c:v>1</c:v>
                </c:pt>
                <c:pt idx="2">
                  <c:v>0</c:v>
                </c:pt>
                <c:pt idx="3">
                  <c:v>33</c:v>
                </c:pt>
                <c:pt idx="4">
                  <c:v>0</c:v>
                </c:pt>
                <c:pt idx="5">
                  <c:v>228</c:v>
                </c:pt>
              </c:numCache>
            </c:numRef>
          </c:val>
          <c:extLst>
            <c:ext xmlns:c16="http://schemas.microsoft.com/office/drawing/2014/chart" uri="{C3380CC4-5D6E-409C-BE32-E72D297353CC}">
              <c16:uniqueId val="{00000001-59E2-487A-8A32-6FF3AF5BE9DF}"/>
            </c:ext>
          </c:extLst>
        </c:ser>
        <c:dLbls>
          <c:dLblPos val="outEnd"/>
          <c:showLegendKey val="0"/>
          <c:showVal val="1"/>
          <c:showCatName val="0"/>
          <c:showSerName val="0"/>
          <c:showPercent val="0"/>
          <c:showBubbleSize val="0"/>
        </c:dLbls>
        <c:gapWidth val="219"/>
        <c:overlap val="-100"/>
        <c:axId val="741340367"/>
        <c:axId val="741344527"/>
      </c:barChart>
      <c:catAx>
        <c:axId val="74134036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741344527"/>
        <c:crosses val="autoZero"/>
        <c:auto val="1"/>
        <c:lblAlgn val="ctr"/>
        <c:lblOffset val="100"/>
        <c:noMultiLvlLbl val="0"/>
      </c:catAx>
      <c:valAx>
        <c:axId val="741344527"/>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dirty="0"/>
                  <a:t>Number of Arrests</a:t>
                </a:r>
              </a:p>
            </c:rich>
          </c:tx>
          <c:layout>
            <c:manualLayout>
              <c:xMode val="edge"/>
              <c:yMode val="edge"/>
              <c:x val="1.1209043962694183E-2"/>
              <c:y val="0.41808011703455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413403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dirty="0"/>
              <a:t>Assault/Battery is the most common reason for youth arrest in Crawford County</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Charges_Combined!$A$16</c:f>
              <c:strCache>
                <c:ptCount val="1"/>
                <c:pt idx="0">
                  <c:v>2019-2021</c:v>
                </c:pt>
              </c:strCache>
            </c:strRef>
          </c:tx>
          <c:spPr>
            <a:solidFill>
              <a:srgbClr val="8656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Charges_Combined!$B$15:$K$15</c:f>
              <c:strCache>
                <c:ptCount val="10"/>
                <c:pt idx="0">
                  <c:v>Assault/Battery</c:v>
                </c:pt>
                <c:pt idx="1">
                  <c:v>Burglary</c:v>
                </c:pt>
                <c:pt idx="2">
                  <c:v>Criminal Damage</c:v>
                </c:pt>
                <c:pt idx="3">
                  <c:v>Criminal Threat</c:v>
                </c:pt>
                <c:pt idx="4">
                  <c:v>CINC</c:v>
                </c:pt>
                <c:pt idx="5">
                  <c:v>Disorderly Conduct</c:v>
                </c:pt>
                <c:pt idx="6">
                  <c:v>Driving Violation</c:v>
                </c:pt>
                <c:pt idx="7">
                  <c:v>Drug Violations</c:v>
                </c:pt>
                <c:pt idx="8">
                  <c:v>Obstruction</c:v>
                </c:pt>
                <c:pt idx="9">
                  <c:v>Fleeing</c:v>
                </c:pt>
              </c:strCache>
            </c:strRef>
          </c:cat>
          <c:val>
            <c:numRef>
              <c:f>Charges_Combined!$B$16:$K$16</c:f>
              <c:numCache>
                <c:formatCode>General</c:formatCode>
                <c:ptCount val="10"/>
                <c:pt idx="0">
                  <c:v>81</c:v>
                </c:pt>
                <c:pt idx="1">
                  <c:v>15</c:v>
                </c:pt>
                <c:pt idx="2">
                  <c:v>15</c:v>
                </c:pt>
                <c:pt idx="3">
                  <c:v>13</c:v>
                </c:pt>
                <c:pt idx="4">
                  <c:v>74</c:v>
                </c:pt>
                <c:pt idx="5">
                  <c:v>27</c:v>
                </c:pt>
                <c:pt idx="6">
                  <c:v>17</c:v>
                </c:pt>
                <c:pt idx="7">
                  <c:v>27</c:v>
                </c:pt>
                <c:pt idx="8">
                  <c:v>15</c:v>
                </c:pt>
                <c:pt idx="9">
                  <c:v>6</c:v>
                </c:pt>
              </c:numCache>
            </c:numRef>
          </c:val>
          <c:extLst>
            <c:ext xmlns:c16="http://schemas.microsoft.com/office/drawing/2014/chart" uri="{C3380CC4-5D6E-409C-BE32-E72D297353CC}">
              <c16:uniqueId val="{00000000-5BAB-4404-8D8A-B904DF1D866F}"/>
            </c:ext>
          </c:extLst>
        </c:ser>
        <c:dLbls>
          <c:dLblPos val="outEnd"/>
          <c:showLegendKey val="0"/>
          <c:showVal val="1"/>
          <c:showCatName val="0"/>
          <c:showSerName val="0"/>
          <c:showPercent val="0"/>
          <c:showBubbleSize val="0"/>
        </c:dLbls>
        <c:gapWidth val="219"/>
        <c:overlap val="-27"/>
        <c:axId val="1188193295"/>
        <c:axId val="1188189135"/>
      </c:barChart>
      <c:catAx>
        <c:axId val="1188193295"/>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dirty="0"/>
                  <a:t>Alleged Offense, January 2019-September,</a:t>
                </a:r>
                <a:r>
                  <a:rPr lang="en-US" sz="1050" baseline="0" dirty="0"/>
                  <a:t> </a:t>
                </a:r>
                <a:r>
                  <a:rPr lang="en-US" sz="1050" dirty="0"/>
                  <a:t>2021</a:t>
                </a:r>
              </a:p>
            </c:rich>
          </c:tx>
          <c:layout>
            <c:manualLayout>
              <c:xMode val="edge"/>
              <c:yMode val="edge"/>
              <c:x val="0.38382339447051989"/>
              <c:y val="0.9569739366054542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88189135"/>
        <c:crosses val="autoZero"/>
        <c:auto val="1"/>
        <c:lblAlgn val="ctr"/>
        <c:lblOffset val="100"/>
        <c:noMultiLvlLbl val="0"/>
      </c:catAx>
      <c:valAx>
        <c:axId val="1188189135"/>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Number of Arrests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88193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Youth in</a:t>
            </a:r>
            <a:r>
              <a:rPr lang="en-US" baseline="0" dirty="0"/>
              <a:t> </a:t>
            </a:r>
            <a:r>
              <a:rPr lang="en-US" dirty="0"/>
              <a:t>Out of Home</a:t>
            </a:r>
            <a:r>
              <a:rPr lang="en-US" baseline="0" dirty="0"/>
              <a:t> Placement de</a:t>
            </a:r>
            <a:r>
              <a:rPr lang="en-US" dirty="0"/>
              <a:t>creased from 2017 to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'Out-Of-Home Placement_NTA'!$A$19</c:f>
              <c:strCache>
                <c:ptCount val="1"/>
                <c:pt idx="0">
                  <c:v>OHP</c:v>
                </c:pt>
              </c:strCache>
            </c:strRef>
          </c:tx>
          <c:spPr>
            <a:solidFill>
              <a:srgbClr val="8656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'Out-Of-Home Placement_NTA'!$C$18:$F$18</c:f>
              <c:numCache>
                <c:formatCode>General</c:formatCode>
                <c:ptCount val="4"/>
                <c:pt idx="0">
                  <c:v>2017</c:v>
                </c:pt>
                <c:pt idx="1">
                  <c:v>2018</c:v>
                </c:pt>
                <c:pt idx="2">
                  <c:v>2019</c:v>
                </c:pt>
                <c:pt idx="3">
                  <c:v>2020</c:v>
                </c:pt>
              </c:numCache>
            </c:numRef>
          </c:cat>
          <c:val>
            <c:numRef>
              <c:f>'Out-Of-Home Placement_NTA'!$C$19:$F$19</c:f>
              <c:numCache>
                <c:formatCode>General</c:formatCode>
                <c:ptCount val="4"/>
                <c:pt idx="0">
                  <c:v>132</c:v>
                </c:pt>
                <c:pt idx="1">
                  <c:v>115</c:v>
                </c:pt>
                <c:pt idx="2">
                  <c:v>114</c:v>
                </c:pt>
                <c:pt idx="3">
                  <c:v>97</c:v>
                </c:pt>
              </c:numCache>
            </c:numRef>
          </c:val>
          <c:extLst>
            <c:ext xmlns:c16="http://schemas.microsoft.com/office/drawing/2014/chart" uri="{C3380CC4-5D6E-409C-BE32-E72D297353CC}">
              <c16:uniqueId val="{00000000-F978-464A-AD09-AF315E7BCABE}"/>
            </c:ext>
          </c:extLst>
        </c:ser>
        <c:ser>
          <c:idx val="1"/>
          <c:order val="1"/>
          <c:tx>
            <c:strRef>
              <c:f>'Out-Of-Home Placement_NTA'!$A$20</c:f>
              <c:strCache>
                <c:ptCount val="1"/>
                <c:pt idx="0">
                  <c:v>Protective Home (OHP)</c:v>
                </c:pt>
              </c:strCache>
            </c:strRef>
          </c:tx>
          <c:spPr>
            <a:solidFill>
              <a:srgbClr val="9B83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'Out-Of-Home Placement_NTA'!$C$18:$F$18</c:f>
              <c:numCache>
                <c:formatCode>General</c:formatCode>
                <c:ptCount val="4"/>
                <c:pt idx="0">
                  <c:v>2017</c:v>
                </c:pt>
                <c:pt idx="1">
                  <c:v>2018</c:v>
                </c:pt>
                <c:pt idx="2">
                  <c:v>2019</c:v>
                </c:pt>
                <c:pt idx="3">
                  <c:v>2020</c:v>
                </c:pt>
              </c:numCache>
            </c:numRef>
          </c:cat>
          <c:val>
            <c:numRef>
              <c:f>'Out-Of-Home Placement_NTA'!$C$20:$F$20</c:f>
              <c:numCache>
                <c:formatCode>General</c:formatCode>
                <c:ptCount val="4"/>
                <c:pt idx="0">
                  <c:v>38</c:v>
                </c:pt>
                <c:pt idx="1">
                  <c:v>26</c:v>
                </c:pt>
                <c:pt idx="2">
                  <c:v>28</c:v>
                </c:pt>
                <c:pt idx="3">
                  <c:v>12</c:v>
                </c:pt>
              </c:numCache>
            </c:numRef>
          </c:val>
          <c:extLst>
            <c:ext xmlns:c16="http://schemas.microsoft.com/office/drawing/2014/chart" uri="{C3380CC4-5D6E-409C-BE32-E72D297353CC}">
              <c16:uniqueId val="{00000001-F978-464A-AD09-AF315E7BCABE}"/>
            </c:ext>
          </c:extLst>
        </c:ser>
        <c:ser>
          <c:idx val="2"/>
          <c:order val="2"/>
          <c:tx>
            <c:strRef>
              <c:f>'Out-Of-Home Placement_NTA'!$A$21</c:f>
              <c:strCache>
                <c:ptCount val="1"/>
                <c:pt idx="0">
                  <c:v>NTA</c:v>
                </c:pt>
              </c:strCache>
            </c:strRef>
          </c:tx>
          <c:spPr>
            <a:solidFill>
              <a:srgbClr val="BD582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hade val="95000"/>
                          <a:satMod val="105000"/>
                        </a:schemeClr>
                      </a:solidFill>
                      <a:prstDash val="solid"/>
                      <a:round/>
                    </a:ln>
                    <a:effectLst/>
                  </c:spPr>
                </c15:leaderLines>
              </c:ext>
            </c:extLst>
          </c:dLbls>
          <c:cat>
            <c:numRef>
              <c:f>'Out-Of-Home Placement_NTA'!$C$18:$F$18</c:f>
              <c:numCache>
                <c:formatCode>General</c:formatCode>
                <c:ptCount val="4"/>
                <c:pt idx="0">
                  <c:v>2017</c:v>
                </c:pt>
                <c:pt idx="1">
                  <c:v>2018</c:v>
                </c:pt>
                <c:pt idx="2">
                  <c:v>2019</c:v>
                </c:pt>
                <c:pt idx="3">
                  <c:v>2020</c:v>
                </c:pt>
              </c:numCache>
            </c:numRef>
          </c:cat>
          <c:val>
            <c:numRef>
              <c:f>'Out-Of-Home Placement_NTA'!$C$21:$F$21</c:f>
              <c:numCache>
                <c:formatCode>General</c:formatCode>
                <c:ptCount val="4"/>
                <c:pt idx="0">
                  <c:v>47</c:v>
                </c:pt>
                <c:pt idx="1">
                  <c:v>26</c:v>
                </c:pt>
                <c:pt idx="2">
                  <c:v>31</c:v>
                </c:pt>
                <c:pt idx="3">
                  <c:v>13</c:v>
                </c:pt>
              </c:numCache>
            </c:numRef>
          </c:val>
          <c:extLst>
            <c:ext xmlns:c16="http://schemas.microsoft.com/office/drawing/2014/chart" uri="{C3380CC4-5D6E-409C-BE32-E72D297353CC}">
              <c16:uniqueId val="{00000002-F978-464A-AD09-AF315E7BCABE}"/>
            </c:ext>
          </c:extLst>
        </c:ser>
        <c:dLbls>
          <c:showLegendKey val="0"/>
          <c:showVal val="1"/>
          <c:showCatName val="0"/>
          <c:showSerName val="0"/>
          <c:showPercent val="0"/>
          <c:showBubbleSize val="0"/>
        </c:dLbls>
        <c:gapWidth val="219"/>
        <c:axId val="774462256"/>
        <c:axId val="774464336"/>
      </c:barChart>
      <c:catAx>
        <c:axId val="774462256"/>
        <c:scaling>
          <c:orientation val="minMax"/>
        </c:scaling>
        <c:delete val="0"/>
        <c:axPos val="b"/>
        <c:numFmt formatCode="General" sourceLinked="1"/>
        <c:majorTickMark val="none"/>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4464336"/>
        <c:crosses val="autoZero"/>
        <c:auto val="1"/>
        <c:lblAlgn val="ctr"/>
        <c:lblOffset val="100"/>
        <c:noMultiLvlLbl val="0"/>
      </c:catAx>
      <c:valAx>
        <c:axId val="774464336"/>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b="0" dirty="0"/>
                  <a:t>Number of Youth</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4462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chemeClr val="bg1"/>
    </a:solidFill>
    <a:ln w="9525" cap="flat" cmpd="sng" algn="ctr">
      <a:noFill/>
      <a:prstDash val="solid"/>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Most youth between 2017-2019 were released from</a:t>
            </a:r>
            <a:r>
              <a:rPr lang="en-US" sz="1400" baseline="0" dirty="0"/>
              <a:t> JIAS without restrictions</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Sheet1!$A$38</c:f>
              <c:strCache>
                <c:ptCount val="1"/>
                <c:pt idx="0">
                  <c:v>AA/Black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Sheet1!$B$37:$C$37</c:f>
              <c:strCache>
                <c:ptCount val="2"/>
                <c:pt idx="0">
                  <c:v>Release</c:v>
                </c:pt>
                <c:pt idx="1">
                  <c:v>Detention</c:v>
                </c:pt>
              </c:strCache>
            </c:strRef>
          </c:cat>
          <c:val>
            <c:numRef>
              <c:f>Sheet1!$B$38:$C$38</c:f>
              <c:numCache>
                <c:formatCode>General</c:formatCode>
                <c:ptCount val="2"/>
                <c:pt idx="0">
                  <c:v>39</c:v>
                </c:pt>
                <c:pt idx="1">
                  <c:v>15</c:v>
                </c:pt>
              </c:numCache>
            </c:numRef>
          </c:val>
          <c:extLst>
            <c:ext xmlns:c16="http://schemas.microsoft.com/office/drawing/2014/chart" uri="{C3380CC4-5D6E-409C-BE32-E72D297353CC}">
              <c16:uniqueId val="{00000000-A0BA-4509-B823-645845E8DC83}"/>
            </c:ext>
          </c:extLst>
        </c:ser>
        <c:ser>
          <c:idx val="1"/>
          <c:order val="1"/>
          <c:tx>
            <c:strRef>
              <c:f>Sheet1!$A$39</c:f>
              <c:strCache>
                <c:ptCount val="1"/>
                <c:pt idx="0">
                  <c:v>Hisp/Latino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Sheet1!$B$37:$C$37</c:f>
              <c:strCache>
                <c:ptCount val="2"/>
                <c:pt idx="0">
                  <c:v>Release</c:v>
                </c:pt>
                <c:pt idx="1">
                  <c:v>Detention</c:v>
                </c:pt>
              </c:strCache>
            </c:strRef>
          </c:cat>
          <c:val>
            <c:numRef>
              <c:f>Sheet1!$B$39:$C$39</c:f>
              <c:numCache>
                <c:formatCode>General</c:formatCode>
                <c:ptCount val="2"/>
                <c:pt idx="0">
                  <c:v>25</c:v>
                </c:pt>
                <c:pt idx="1">
                  <c:v>6</c:v>
                </c:pt>
              </c:numCache>
            </c:numRef>
          </c:val>
          <c:extLst>
            <c:ext xmlns:c16="http://schemas.microsoft.com/office/drawing/2014/chart" uri="{C3380CC4-5D6E-409C-BE32-E72D297353CC}">
              <c16:uniqueId val="{00000001-A0BA-4509-B823-645845E8DC83}"/>
            </c:ext>
          </c:extLst>
        </c:ser>
        <c:ser>
          <c:idx val="2"/>
          <c:order val="2"/>
          <c:tx>
            <c:strRef>
              <c:f>Sheet1!$A$40</c:f>
              <c:strCache>
                <c:ptCount val="1"/>
                <c:pt idx="0">
                  <c:v>NH White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Sheet1!$B$37:$C$37</c:f>
              <c:strCache>
                <c:ptCount val="2"/>
                <c:pt idx="0">
                  <c:v>Release</c:v>
                </c:pt>
                <c:pt idx="1">
                  <c:v>Detention</c:v>
                </c:pt>
              </c:strCache>
            </c:strRef>
          </c:cat>
          <c:val>
            <c:numRef>
              <c:f>Sheet1!$B$40:$C$40</c:f>
              <c:numCache>
                <c:formatCode>General</c:formatCode>
                <c:ptCount val="2"/>
                <c:pt idx="0">
                  <c:v>99</c:v>
                </c:pt>
                <c:pt idx="1">
                  <c:v>22</c:v>
                </c:pt>
              </c:numCache>
            </c:numRef>
          </c:val>
          <c:extLst>
            <c:ext xmlns:c16="http://schemas.microsoft.com/office/drawing/2014/chart" uri="{C3380CC4-5D6E-409C-BE32-E72D297353CC}">
              <c16:uniqueId val="{00000002-A0BA-4509-B823-645845E8DC83}"/>
            </c:ext>
          </c:extLst>
        </c:ser>
        <c:ser>
          <c:idx val="3"/>
          <c:order val="3"/>
          <c:tx>
            <c:strRef>
              <c:f>Sheet1!$A$41</c:f>
              <c:strCache>
                <c:ptCount val="1"/>
                <c:pt idx="0">
                  <c:v>Am Indian</c:v>
                </c:pt>
              </c:strCache>
            </c:strRef>
          </c:tx>
          <c:spPr>
            <a:solidFill>
              <a:schemeClr val="accent4"/>
            </a:solidFill>
            <a:ln>
              <a:noFill/>
            </a:ln>
            <a:effectLst/>
          </c:spPr>
          <c:invertIfNegative val="0"/>
          <c:dLbls>
            <c:delete val="1"/>
          </c:dLbls>
          <c:cat>
            <c:strRef>
              <c:f>Sheet1!$B$37:$C$37</c:f>
              <c:strCache>
                <c:ptCount val="2"/>
                <c:pt idx="0">
                  <c:v>Release</c:v>
                </c:pt>
                <c:pt idx="1">
                  <c:v>Detention</c:v>
                </c:pt>
              </c:strCache>
            </c:strRef>
          </c:cat>
          <c:val>
            <c:numRef>
              <c:f>Sheet1!$B$41:$C$41</c:f>
              <c:numCache>
                <c:formatCode>General</c:formatCode>
                <c:ptCount val="2"/>
                <c:pt idx="0">
                  <c:v>1</c:v>
                </c:pt>
                <c:pt idx="1">
                  <c:v>0</c:v>
                </c:pt>
              </c:numCache>
            </c:numRef>
          </c:val>
          <c:extLst>
            <c:ext xmlns:c16="http://schemas.microsoft.com/office/drawing/2014/chart" uri="{C3380CC4-5D6E-409C-BE32-E72D297353CC}">
              <c16:uniqueId val="{00000003-A0BA-4509-B823-645845E8DC83}"/>
            </c:ext>
          </c:extLst>
        </c:ser>
        <c:ser>
          <c:idx val="4"/>
          <c:order val="4"/>
          <c:tx>
            <c:strRef>
              <c:f>Sheet1!$A$42</c:f>
              <c:strCache>
                <c:ptCount val="1"/>
                <c:pt idx="0">
                  <c:v>Asian</c:v>
                </c:pt>
              </c:strCache>
            </c:strRef>
          </c:tx>
          <c:spPr>
            <a:solidFill>
              <a:schemeClr val="accent5"/>
            </a:solidFill>
            <a:ln>
              <a:noFill/>
            </a:ln>
            <a:effectLst/>
          </c:spPr>
          <c:invertIfNegative val="0"/>
          <c:dLbls>
            <c:delete val="1"/>
          </c:dLbls>
          <c:cat>
            <c:strRef>
              <c:f>Sheet1!$B$37:$C$37</c:f>
              <c:strCache>
                <c:ptCount val="2"/>
                <c:pt idx="0">
                  <c:v>Release</c:v>
                </c:pt>
                <c:pt idx="1">
                  <c:v>Detention</c:v>
                </c:pt>
              </c:strCache>
            </c:strRef>
          </c:cat>
          <c:val>
            <c:numRef>
              <c:f>Sheet1!$B$42:$C$42</c:f>
              <c:numCache>
                <c:formatCode>General</c:formatCode>
                <c:ptCount val="2"/>
                <c:pt idx="0">
                  <c:v>1</c:v>
                </c:pt>
                <c:pt idx="1">
                  <c:v>0</c:v>
                </c:pt>
              </c:numCache>
            </c:numRef>
          </c:val>
          <c:extLst>
            <c:ext xmlns:c16="http://schemas.microsoft.com/office/drawing/2014/chart" uri="{C3380CC4-5D6E-409C-BE32-E72D297353CC}">
              <c16:uniqueId val="{00000004-A0BA-4509-B823-645845E8DC83}"/>
            </c:ext>
          </c:extLst>
        </c:ser>
        <c:ser>
          <c:idx val="5"/>
          <c:order val="5"/>
          <c:tx>
            <c:strRef>
              <c:f>Sheet1!$A$43</c:f>
              <c:strCache>
                <c:ptCount val="1"/>
                <c:pt idx="0">
                  <c:v>Haw/PI</c:v>
                </c:pt>
              </c:strCache>
            </c:strRef>
          </c:tx>
          <c:spPr>
            <a:solidFill>
              <a:schemeClr val="accent6"/>
            </a:solidFill>
            <a:ln>
              <a:noFill/>
            </a:ln>
            <a:effectLst/>
          </c:spPr>
          <c:invertIfNegative val="0"/>
          <c:dLbls>
            <c:delete val="1"/>
          </c:dLbls>
          <c:cat>
            <c:strRef>
              <c:f>Sheet1!$B$37:$C$37</c:f>
              <c:strCache>
                <c:ptCount val="2"/>
                <c:pt idx="0">
                  <c:v>Release</c:v>
                </c:pt>
                <c:pt idx="1">
                  <c:v>Detention</c:v>
                </c:pt>
              </c:strCache>
            </c:strRef>
          </c:cat>
          <c:val>
            <c:numRef>
              <c:f>Sheet1!$B$43:$C$43</c:f>
              <c:numCache>
                <c:formatCode>General</c:formatCode>
                <c:ptCount val="2"/>
                <c:pt idx="0">
                  <c:v>2</c:v>
                </c:pt>
                <c:pt idx="1">
                  <c:v>0</c:v>
                </c:pt>
              </c:numCache>
            </c:numRef>
          </c:val>
          <c:extLst>
            <c:ext xmlns:c16="http://schemas.microsoft.com/office/drawing/2014/chart" uri="{C3380CC4-5D6E-409C-BE32-E72D297353CC}">
              <c16:uniqueId val="{00000005-A0BA-4509-B823-645845E8DC83}"/>
            </c:ext>
          </c:extLst>
        </c:ser>
        <c:ser>
          <c:idx val="6"/>
          <c:order val="6"/>
          <c:tx>
            <c:strRef>
              <c:f>Sheet1!$A$44</c:f>
              <c:strCache>
                <c:ptCount val="1"/>
                <c:pt idx="0">
                  <c:v>White/Am Indian</c:v>
                </c:pt>
              </c:strCache>
            </c:strRef>
          </c:tx>
          <c:spPr>
            <a:solidFill>
              <a:schemeClr val="accent1">
                <a:lumMod val="60000"/>
              </a:schemeClr>
            </a:solidFill>
            <a:ln>
              <a:noFill/>
            </a:ln>
            <a:effectLst/>
          </c:spPr>
          <c:invertIfNegative val="0"/>
          <c:dLbls>
            <c:delete val="1"/>
          </c:dLbls>
          <c:cat>
            <c:strRef>
              <c:f>Sheet1!$B$37:$C$37</c:f>
              <c:strCache>
                <c:ptCount val="2"/>
                <c:pt idx="0">
                  <c:v>Release</c:v>
                </c:pt>
                <c:pt idx="1">
                  <c:v>Detention</c:v>
                </c:pt>
              </c:strCache>
            </c:strRef>
          </c:cat>
          <c:val>
            <c:numRef>
              <c:f>Sheet1!$B$44:$C$44</c:f>
              <c:numCache>
                <c:formatCode>General</c:formatCode>
                <c:ptCount val="2"/>
                <c:pt idx="0">
                  <c:v>1</c:v>
                </c:pt>
                <c:pt idx="1">
                  <c:v>1</c:v>
                </c:pt>
              </c:numCache>
            </c:numRef>
          </c:val>
          <c:extLst>
            <c:ext xmlns:c16="http://schemas.microsoft.com/office/drawing/2014/chart" uri="{C3380CC4-5D6E-409C-BE32-E72D297353CC}">
              <c16:uniqueId val="{00000006-A0BA-4509-B823-645845E8DC83}"/>
            </c:ext>
          </c:extLst>
        </c:ser>
        <c:dLbls>
          <c:dLblPos val="ctr"/>
          <c:showLegendKey val="0"/>
          <c:showVal val="1"/>
          <c:showCatName val="0"/>
          <c:showSerName val="0"/>
          <c:showPercent val="0"/>
          <c:showBubbleSize val="0"/>
        </c:dLbls>
        <c:gapWidth val="150"/>
        <c:overlap val="100"/>
        <c:axId val="1710774224"/>
        <c:axId val="1710763824"/>
      </c:barChart>
      <c:catAx>
        <c:axId val="1710774224"/>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Decision at Intake</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710763824"/>
        <c:crosses val="autoZero"/>
        <c:auto val="1"/>
        <c:lblAlgn val="ctr"/>
        <c:lblOffset val="100"/>
        <c:noMultiLvlLbl val="0"/>
      </c:catAx>
      <c:valAx>
        <c:axId val="1710763824"/>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Number of Youth</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0774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dirty="0"/>
              <a:t>Percent of Juvenile Offender intakes detained</a:t>
            </a:r>
            <a:endParaRPr lang="en-US" sz="1600" dirty="0"/>
          </a:p>
        </c:rich>
      </c:tx>
      <c:layout>
        <c:manualLayout>
          <c:xMode val="edge"/>
          <c:yMode val="edge"/>
          <c:x val="0.22975829185792221"/>
          <c:y val="1.4972036770734791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Analyses!$B$50</c:f>
              <c:strCache>
                <c:ptCount val="1"/>
                <c:pt idx="0">
                  <c:v>2017-2018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Analyses!$A$51:$A$53</c:f>
              <c:strCache>
                <c:ptCount val="3"/>
                <c:pt idx="0">
                  <c:v>AA/Black</c:v>
                </c:pt>
                <c:pt idx="1">
                  <c:v>Hisp/Latino</c:v>
                </c:pt>
                <c:pt idx="2">
                  <c:v>NH White</c:v>
                </c:pt>
              </c:strCache>
            </c:strRef>
          </c:cat>
          <c:val>
            <c:numRef>
              <c:f>Analyses!$B$51:$B$53</c:f>
              <c:numCache>
                <c:formatCode>0.0%</c:formatCode>
                <c:ptCount val="3"/>
                <c:pt idx="0">
                  <c:v>0.2</c:v>
                </c:pt>
                <c:pt idx="1">
                  <c:v>0.18181818181818182</c:v>
                </c:pt>
                <c:pt idx="2">
                  <c:v>0.23214285714285715</c:v>
                </c:pt>
              </c:numCache>
            </c:numRef>
          </c:val>
          <c:extLst>
            <c:ext xmlns:c16="http://schemas.microsoft.com/office/drawing/2014/chart" uri="{C3380CC4-5D6E-409C-BE32-E72D297353CC}">
              <c16:uniqueId val="{00000000-CCFA-4602-BD8E-B4F7BE691143}"/>
            </c:ext>
          </c:extLst>
        </c:ser>
        <c:ser>
          <c:idx val="1"/>
          <c:order val="1"/>
          <c:tx>
            <c:strRef>
              <c:f>Analyses!$C$50</c:f>
              <c:strCache>
                <c:ptCount val="1"/>
                <c:pt idx="0">
                  <c:v>2018-2019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Analyses!$A$51:$A$53</c:f>
              <c:strCache>
                <c:ptCount val="3"/>
                <c:pt idx="0">
                  <c:v>AA/Black</c:v>
                </c:pt>
                <c:pt idx="1">
                  <c:v>Hisp/Latino</c:v>
                </c:pt>
                <c:pt idx="2">
                  <c:v>NH White</c:v>
                </c:pt>
              </c:strCache>
            </c:strRef>
          </c:cat>
          <c:val>
            <c:numRef>
              <c:f>Analyses!$C$51:$C$53</c:f>
              <c:numCache>
                <c:formatCode>0.0%</c:formatCode>
                <c:ptCount val="3"/>
                <c:pt idx="0">
                  <c:v>0.375</c:v>
                </c:pt>
                <c:pt idx="1">
                  <c:v>0.22222222222222221</c:v>
                </c:pt>
                <c:pt idx="2">
                  <c:v>0.13846153846153847</c:v>
                </c:pt>
              </c:numCache>
            </c:numRef>
          </c:val>
          <c:extLst>
            <c:ext xmlns:c16="http://schemas.microsoft.com/office/drawing/2014/chart" uri="{C3380CC4-5D6E-409C-BE32-E72D297353CC}">
              <c16:uniqueId val="{00000001-CCFA-4602-BD8E-B4F7BE691143}"/>
            </c:ext>
          </c:extLst>
        </c:ser>
        <c:dLbls>
          <c:dLblPos val="outEnd"/>
          <c:showLegendKey val="0"/>
          <c:showVal val="1"/>
          <c:showCatName val="0"/>
          <c:showSerName val="0"/>
          <c:showPercent val="0"/>
          <c:showBubbleSize val="0"/>
        </c:dLbls>
        <c:gapWidth val="219"/>
        <c:overlap val="-27"/>
        <c:axId val="1403396992"/>
        <c:axId val="1403397408"/>
      </c:barChart>
      <c:catAx>
        <c:axId val="14033969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403397408"/>
        <c:crosses val="autoZero"/>
        <c:auto val="1"/>
        <c:lblAlgn val="ctr"/>
        <c:lblOffset val="100"/>
        <c:noMultiLvlLbl val="0"/>
      </c:catAx>
      <c:valAx>
        <c:axId val="1403397408"/>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a:t>
                </a:r>
                <a:r>
                  <a:rPr lang="en-US" sz="1200" b="1" baseline="0"/>
                  <a:t> of Youth Detined at Intake</a:t>
                </a:r>
                <a:endParaRPr lang="en-US" sz="1200" b="1"/>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03396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lumMod val="65000"/>
                    <a:lumOff val="35000"/>
                  </a:sysClr>
                </a:solidFill>
                <a:latin typeface="+mn-lt"/>
                <a:ea typeface="+mn-ea"/>
                <a:cs typeface="+mn-cs"/>
              </a:defRPr>
            </a:pPr>
            <a:r>
              <a:rPr lang="en-US" sz="1800" b="0" i="0" baseline="0" dirty="0">
                <a:effectLst/>
              </a:rPr>
              <a:t>Black youth were referred to court at higher rates than White or Hispanic youth for JD11 </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lumMod val="65000"/>
                    <a:lumOff val="35000"/>
                  </a:sysClr>
                </a:solidFill>
                <a:latin typeface="+mn-lt"/>
                <a:ea typeface="+mn-ea"/>
                <a:cs typeface="+mn-cs"/>
              </a:defRPr>
            </a:pPr>
            <a:endParaRPr lang="en-US" sz="1800" dirty="0"/>
          </a:p>
        </c:rich>
      </c:tx>
      <c:overlay val="0"/>
      <c:spPr>
        <a:noFill/>
        <a:ln>
          <a:noFill/>
        </a:ln>
        <a:effectLst/>
      </c:spPr>
    </c:title>
    <c:autoTitleDeleted val="0"/>
    <c:plotArea>
      <c:layout/>
      <c:barChart>
        <c:barDir val="col"/>
        <c:grouping val="clustered"/>
        <c:varyColors val="0"/>
        <c:ser>
          <c:idx val="0"/>
          <c:order val="0"/>
          <c:tx>
            <c:strRef>
              <c:f>'Refer to Juvenile Court'!$D$37</c:f>
              <c:strCache>
                <c:ptCount val="1"/>
                <c:pt idx="0">
                  <c:v>JD 11 2015-2017</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'Refer to Juvenile Court'!$C$38:$C$45</c:f>
              <c:strCache>
                <c:ptCount val="8"/>
                <c:pt idx="0">
                  <c:v>AA/Black</c:v>
                </c:pt>
                <c:pt idx="1">
                  <c:v>Asian</c:v>
                </c:pt>
                <c:pt idx="2">
                  <c:v>Am In/Al Nat</c:v>
                </c:pt>
                <c:pt idx="3">
                  <c:v>Hisp/Lat</c:v>
                </c:pt>
                <c:pt idx="4">
                  <c:v>Nat Haw/PI</c:v>
                </c:pt>
                <c:pt idx="5">
                  <c:v>White</c:v>
                </c:pt>
                <c:pt idx="6">
                  <c:v>All Youth</c:v>
                </c:pt>
                <c:pt idx="7">
                  <c:v>Non-White</c:v>
                </c:pt>
              </c:strCache>
            </c:strRef>
          </c:cat>
          <c:val>
            <c:numRef>
              <c:f>'Refer to Juvenile Court'!$D$38:$D$45</c:f>
              <c:numCache>
                <c:formatCode>General</c:formatCode>
                <c:ptCount val="8"/>
                <c:pt idx="0" formatCode="0">
                  <c:v>176.47</c:v>
                </c:pt>
                <c:pt idx="2" formatCode="0">
                  <c:v>13.45</c:v>
                </c:pt>
                <c:pt idx="3" formatCode="0">
                  <c:v>30.2</c:v>
                </c:pt>
                <c:pt idx="5" formatCode="0">
                  <c:v>44.34</c:v>
                </c:pt>
                <c:pt idx="6" formatCode="0">
                  <c:v>48.31</c:v>
                </c:pt>
                <c:pt idx="7" formatCode="0">
                  <c:v>69.39</c:v>
                </c:pt>
              </c:numCache>
            </c:numRef>
          </c:val>
          <c:extLst>
            <c:ext xmlns:c16="http://schemas.microsoft.com/office/drawing/2014/chart" uri="{C3380CC4-5D6E-409C-BE32-E72D297353CC}">
              <c16:uniqueId val="{00000000-421D-406E-9611-BF201A2B84A8}"/>
            </c:ext>
          </c:extLst>
        </c:ser>
        <c:ser>
          <c:idx val="1"/>
          <c:order val="1"/>
          <c:tx>
            <c:strRef>
              <c:f>'Refer to Juvenile Court'!$E$37</c:f>
              <c:strCache>
                <c:ptCount val="1"/>
                <c:pt idx="0">
                  <c:v>JD 11 2018-2020</c:v>
                </c:pt>
              </c:strCache>
            </c:strRef>
          </c:tx>
          <c:spPr>
            <a:solidFill>
              <a:schemeClr val="accent1"/>
            </a:solidFill>
            <a:ln>
              <a:noFill/>
            </a:ln>
            <a:effectLst/>
          </c:spPr>
          <c:invertIfNegative val="0"/>
          <c:dLbls>
            <c:dLbl>
              <c:idx val="0"/>
              <c:layout>
                <c:manualLayout>
                  <c:x val="-3.4249460899981733E-17"/>
                  <c:y val="2.27686703096534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1C-4BA3-B034-5946A34FAA3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'Refer to Juvenile Court'!$C$38:$C$45</c:f>
              <c:strCache>
                <c:ptCount val="8"/>
                <c:pt idx="0">
                  <c:v>AA/Black</c:v>
                </c:pt>
                <c:pt idx="1">
                  <c:v>Asian</c:v>
                </c:pt>
                <c:pt idx="2">
                  <c:v>Am In/Al Nat</c:v>
                </c:pt>
                <c:pt idx="3">
                  <c:v>Hisp/Lat</c:v>
                </c:pt>
                <c:pt idx="4">
                  <c:v>Nat Haw/PI</c:v>
                </c:pt>
                <c:pt idx="5">
                  <c:v>White</c:v>
                </c:pt>
                <c:pt idx="6">
                  <c:v>All Youth</c:v>
                </c:pt>
                <c:pt idx="7">
                  <c:v>Non-White</c:v>
                </c:pt>
              </c:strCache>
            </c:strRef>
          </c:cat>
          <c:val>
            <c:numRef>
              <c:f>'Refer to Juvenile Court'!$E$38:$E$45</c:f>
              <c:numCache>
                <c:formatCode>General</c:formatCode>
                <c:ptCount val="8"/>
                <c:pt idx="0" formatCode="0">
                  <c:v>171.88</c:v>
                </c:pt>
                <c:pt idx="2" formatCode="0">
                  <c:v>8.85</c:v>
                </c:pt>
                <c:pt idx="3" formatCode="0">
                  <c:v>15.2</c:v>
                </c:pt>
                <c:pt idx="5" formatCode="0">
                  <c:v>23.99</c:v>
                </c:pt>
                <c:pt idx="6" formatCode="0">
                  <c:v>31.94</c:v>
                </c:pt>
                <c:pt idx="7" formatCode="0">
                  <c:v>59.09</c:v>
                </c:pt>
              </c:numCache>
            </c:numRef>
          </c:val>
          <c:extLst>
            <c:ext xmlns:c16="http://schemas.microsoft.com/office/drawing/2014/chart" uri="{C3380CC4-5D6E-409C-BE32-E72D297353CC}">
              <c16:uniqueId val="{00000001-421D-406E-9611-BF201A2B84A8}"/>
            </c:ext>
          </c:extLst>
        </c:ser>
        <c:ser>
          <c:idx val="2"/>
          <c:order val="2"/>
          <c:tx>
            <c:strRef>
              <c:f>'Refer to Juvenile Court'!$F$37</c:f>
              <c:strCache>
                <c:ptCount val="1"/>
                <c:pt idx="0">
                  <c:v>KS 2018-2020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'Refer to Juvenile Court'!$C$38:$C$45</c:f>
              <c:strCache>
                <c:ptCount val="8"/>
                <c:pt idx="0">
                  <c:v>AA/Black</c:v>
                </c:pt>
                <c:pt idx="1">
                  <c:v>Asian</c:v>
                </c:pt>
                <c:pt idx="2">
                  <c:v>Am In/Al Nat</c:v>
                </c:pt>
                <c:pt idx="3">
                  <c:v>Hisp/Lat</c:v>
                </c:pt>
                <c:pt idx="4">
                  <c:v>Nat Haw/PI</c:v>
                </c:pt>
                <c:pt idx="5">
                  <c:v>White</c:v>
                </c:pt>
                <c:pt idx="6">
                  <c:v>All Youth</c:v>
                </c:pt>
                <c:pt idx="7">
                  <c:v>Non-White</c:v>
                </c:pt>
              </c:strCache>
            </c:strRef>
          </c:cat>
          <c:val>
            <c:numRef>
              <c:f>'Refer to Juvenile Court'!$F$38:$F$45</c:f>
              <c:numCache>
                <c:formatCode>0</c:formatCode>
                <c:ptCount val="8"/>
                <c:pt idx="0">
                  <c:v>78.430000000000007</c:v>
                </c:pt>
                <c:pt idx="1">
                  <c:v>4.21</c:v>
                </c:pt>
                <c:pt idx="2">
                  <c:v>20.260000000000002</c:v>
                </c:pt>
                <c:pt idx="3">
                  <c:v>20.57</c:v>
                </c:pt>
                <c:pt idx="5">
                  <c:v>23.26</c:v>
                </c:pt>
                <c:pt idx="6">
                  <c:v>32.729999999999997</c:v>
                </c:pt>
                <c:pt idx="7">
                  <c:v>33.880000000000003</c:v>
                </c:pt>
              </c:numCache>
            </c:numRef>
          </c:val>
          <c:extLst>
            <c:ext xmlns:c16="http://schemas.microsoft.com/office/drawing/2014/chart" uri="{C3380CC4-5D6E-409C-BE32-E72D297353CC}">
              <c16:uniqueId val="{00000002-421D-406E-9611-BF201A2B84A8}"/>
            </c:ext>
          </c:extLst>
        </c:ser>
        <c:dLbls>
          <c:dLblPos val="outEnd"/>
          <c:showLegendKey val="0"/>
          <c:showVal val="1"/>
          <c:showCatName val="0"/>
          <c:showSerName val="0"/>
          <c:showPercent val="0"/>
          <c:showBubbleSize val="0"/>
        </c:dLbls>
        <c:gapWidth val="229"/>
        <c:overlap val="-100"/>
        <c:axId val="741340367"/>
        <c:axId val="741344527"/>
      </c:barChart>
      <c:catAx>
        <c:axId val="741340367"/>
        <c:scaling>
          <c:orientation val="minMax"/>
        </c:scaling>
        <c:delete val="0"/>
        <c:axPos val="b"/>
        <c:numFmt formatCode="General" sourceLinked="1"/>
        <c:majorTickMark val="none"/>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41344527"/>
        <c:crosses val="autoZero"/>
        <c:auto val="1"/>
        <c:lblAlgn val="ctr"/>
        <c:lblOffset val="100"/>
        <c:noMultiLvlLbl val="0"/>
      </c:catAx>
      <c:valAx>
        <c:axId val="741344527"/>
        <c:scaling>
          <c:orientation val="minMax"/>
        </c:scaling>
        <c:delete val="0"/>
        <c:axPos val="l"/>
        <c:title>
          <c:tx>
            <c:rich>
              <a:bodyPr/>
              <a:lstStyle/>
              <a:p>
                <a:pPr>
                  <a:defRPr sz="1200"/>
                </a:pPr>
                <a:r>
                  <a:rPr lang="en-US" sz="1200"/>
                  <a:t>Number per 1,0000</a:t>
                </a:r>
              </a:p>
            </c:rich>
          </c:tx>
          <c:layout>
            <c:manualLayout>
              <c:xMode val="edge"/>
              <c:yMode val="edge"/>
              <c:x val="2.0549913931606004E-2"/>
              <c:y val="0.42116536150194339"/>
            </c:manualLayout>
          </c:layout>
          <c:overlay val="0"/>
        </c:title>
        <c:numFmt formatCode="0" sourceLinked="1"/>
        <c:majorTickMark val="none"/>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413403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ln>
      <a:noFill/>
    </a:ln>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dirty="0">
                <a:effectLst/>
              </a:rPr>
              <a:t>Diversion rates by population increased over time and were higher for Black youth than White youth </a:t>
            </a:r>
            <a:endParaRPr lang="en-US" dirty="0"/>
          </a:p>
        </c:rich>
      </c:tx>
      <c:overlay val="0"/>
      <c:spPr>
        <a:noFill/>
        <a:ln>
          <a:noFill/>
        </a:ln>
        <a:effectLst/>
      </c:spPr>
    </c:title>
    <c:autoTitleDeleted val="0"/>
    <c:plotArea>
      <c:layout/>
      <c:barChart>
        <c:barDir val="col"/>
        <c:grouping val="clustered"/>
        <c:varyColors val="0"/>
        <c:ser>
          <c:idx val="0"/>
          <c:order val="0"/>
          <c:tx>
            <c:strRef>
              <c:f>Cases_Diverted!$D$53</c:f>
              <c:strCache>
                <c:ptCount val="1"/>
                <c:pt idx="0">
                  <c:v>JD 11 2015-2017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Cases_Diverted!$C$54:$C$59</c:f>
              <c:strCache>
                <c:ptCount val="6"/>
                <c:pt idx="0">
                  <c:v>AA/Black</c:v>
                </c:pt>
                <c:pt idx="1">
                  <c:v>Asian</c:v>
                </c:pt>
                <c:pt idx="2">
                  <c:v>Am In/Al Nat</c:v>
                </c:pt>
                <c:pt idx="3">
                  <c:v>Hisp/Lat</c:v>
                </c:pt>
                <c:pt idx="4">
                  <c:v>Nat Haw/PI</c:v>
                </c:pt>
                <c:pt idx="5">
                  <c:v>White</c:v>
                </c:pt>
              </c:strCache>
            </c:strRef>
          </c:cat>
          <c:val>
            <c:numRef>
              <c:f>Cases_Diverted!$D$54:$D$59</c:f>
              <c:numCache>
                <c:formatCode>General</c:formatCode>
                <c:ptCount val="6"/>
                <c:pt idx="0" formatCode="0">
                  <c:v>20.46</c:v>
                </c:pt>
                <c:pt idx="3" formatCode="0">
                  <c:v>5.03</c:v>
                </c:pt>
                <c:pt idx="5" formatCode="0">
                  <c:v>7.27</c:v>
                </c:pt>
              </c:numCache>
            </c:numRef>
          </c:val>
          <c:extLst>
            <c:ext xmlns:c16="http://schemas.microsoft.com/office/drawing/2014/chart" uri="{C3380CC4-5D6E-409C-BE32-E72D297353CC}">
              <c16:uniqueId val="{00000000-1C0B-421F-BAC8-938483F69591}"/>
            </c:ext>
          </c:extLst>
        </c:ser>
        <c:ser>
          <c:idx val="1"/>
          <c:order val="1"/>
          <c:tx>
            <c:strRef>
              <c:f>Cases_Diverted!$E$53</c:f>
              <c:strCache>
                <c:ptCount val="1"/>
                <c:pt idx="0">
                  <c:v>JD 11 2018-2020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Cases_Diverted!$C$54:$C$59</c:f>
              <c:strCache>
                <c:ptCount val="6"/>
                <c:pt idx="0">
                  <c:v>AA/Black</c:v>
                </c:pt>
                <c:pt idx="1">
                  <c:v>Asian</c:v>
                </c:pt>
                <c:pt idx="2">
                  <c:v>Am In/Al Nat</c:v>
                </c:pt>
                <c:pt idx="3">
                  <c:v>Hisp/Lat</c:v>
                </c:pt>
                <c:pt idx="4">
                  <c:v>Nat Haw/PI</c:v>
                </c:pt>
                <c:pt idx="5">
                  <c:v>White</c:v>
                </c:pt>
              </c:strCache>
            </c:strRef>
          </c:cat>
          <c:val>
            <c:numRef>
              <c:f>Cases_Diverted!$E$54:$E$59</c:f>
              <c:numCache>
                <c:formatCode>General</c:formatCode>
                <c:ptCount val="6"/>
                <c:pt idx="0" formatCode="0">
                  <c:v>132.81</c:v>
                </c:pt>
                <c:pt idx="2" formatCode="0">
                  <c:v>4.42</c:v>
                </c:pt>
                <c:pt idx="3" formatCode="0">
                  <c:v>5.07</c:v>
                </c:pt>
                <c:pt idx="5" formatCode="0">
                  <c:v>21.8</c:v>
                </c:pt>
              </c:numCache>
            </c:numRef>
          </c:val>
          <c:extLst>
            <c:ext xmlns:c16="http://schemas.microsoft.com/office/drawing/2014/chart" uri="{C3380CC4-5D6E-409C-BE32-E72D297353CC}">
              <c16:uniqueId val="{00000001-1C0B-421F-BAC8-938483F69591}"/>
            </c:ext>
          </c:extLst>
        </c:ser>
        <c:ser>
          <c:idx val="2"/>
          <c:order val="2"/>
          <c:tx>
            <c:strRef>
              <c:f>Cases_Diverted!$F$53</c:f>
              <c:strCache>
                <c:ptCount val="1"/>
                <c:pt idx="0">
                  <c:v>KS 2018-2020</c:v>
                </c:pt>
              </c:strCache>
            </c:strRef>
          </c:tx>
          <c:invertIfNegative val="0"/>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Cases_Diverted!$C$54:$C$59</c:f>
              <c:strCache>
                <c:ptCount val="6"/>
                <c:pt idx="0">
                  <c:v>AA/Black</c:v>
                </c:pt>
                <c:pt idx="1">
                  <c:v>Asian</c:v>
                </c:pt>
                <c:pt idx="2">
                  <c:v>Am In/Al Nat</c:v>
                </c:pt>
                <c:pt idx="3">
                  <c:v>Hisp/Lat</c:v>
                </c:pt>
                <c:pt idx="4">
                  <c:v>Nat Haw/PI</c:v>
                </c:pt>
                <c:pt idx="5">
                  <c:v>White</c:v>
                </c:pt>
              </c:strCache>
            </c:strRef>
          </c:cat>
          <c:val>
            <c:numRef>
              <c:f>Cases_Diverted!$F$54:$F$59</c:f>
              <c:numCache>
                <c:formatCode>0</c:formatCode>
                <c:ptCount val="6"/>
                <c:pt idx="0">
                  <c:v>42.82</c:v>
                </c:pt>
                <c:pt idx="1">
                  <c:v>3.65</c:v>
                </c:pt>
                <c:pt idx="2">
                  <c:v>7.41</c:v>
                </c:pt>
                <c:pt idx="3">
                  <c:v>10.92</c:v>
                </c:pt>
                <c:pt idx="5">
                  <c:v>13.34</c:v>
                </c:pt>
              </c:numCache>
            </c:numRef>
          </c:val>
          <c:extLst>
            <c:ext xmlns:c16="http://schemas.microsoft.com/office/drawing/2014/chart" uri="{C3380CC4-5D6E-409C-BE32-E72D297353CC}">
              <c16:uniqueId val="{00000002-1C0B-421F-BAC8-938483F69591}"/>
            </c:ext>
          </c:extLst>
        </c:ser>
        <c:dLbls>
          <c:dLblPos val="outEnd"/>
          <c:showLegendKey val="0"/>
          <c:showVal val="1"/>
          <c:showCatName val="0"/>
          <c:showSerName val="0"/>
          <c:showPercent val="0"/>
          <c:showBubbleSize val="0"/>
        </c:dLbls>
        <c:gapWidth val="219"/>
        <c:overlap val="-100"/>
        <c:axId val="741340367"/>
        <c:axId val="741344527"/>
      </c:barChart>
      <c:catAx>
        <c:axId val="74134036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41344527"/>
        <c:crosses val="autoZero"/>
        <c:auto val="1"/>
        <c:lblAlgn val="ctr"/>
        <c:lblOffset val="100"/>
        <c:noMultiLvlLbl val="0"/>
      </c:catAx>
      <c:valAx>
        <c:axId val="741344527"/>
        <c:scaling>
          <c:orientation val="minMax"/>
          <c:max val="140"/>
          <c:min val="0"/>
        </c:scaling>
        <c:delete val="0"/>
        <c:axPos val="l"/>
        <c:title>
          <c:tx>
            <c:rich>
              <a:bodyPr/>
              <a:lstStyle/>
              <a:p>
                <a:pPr>
                  <a:defRPr sz="1200"/>
                </a:pPr>
                <a:r>
                  <a:rPr lang="en-US" sz="1200"/>
                  <a:t>number</a:t>
                </a:r>
                <a:r>
                  <a:rPr lang="en-US" sz="1200" baseline="0"/>
                  <a:t> per 1000 population</a:t>
                </a:r>
                <a:endParaRPr lang="en-US" sz="1200"/>
              </a:p>
            </c:rich>
          </c:tx>
          <c:overlay val="0"/>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413403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0" i="0" u="none" strike="noStrike" baseline="0">
                <a:effectLst/>
              </a:rPr>
              <a:t>Figure 13. Diversion of those referred to court was increased over time and were higher for White youth than Black youth </a:t>
            </a:r>
            <a:endParaRPr lang="en-US" sz="1600"/>
          </a:p>
        </c:rich>
      </c:tx>
      <c:overlay val="0"/>
      <c:spPr>
        <a:noFill/>
        <a:ln>
          <a:noFill/>
        </a:ln>
        <a:effectLst/>
      </c:spPr>
    </c:title>
    <c:autoTitleDeleted val="0"/>
    <c:plotArea>
      <c:layout/>
      <c:barChart>
        <c:barDir val="col"/>
        <c:grouping val="clustered"/>
        <c:varyColors val="0"/>
        <c:ser>
          <c:idx val="0"/>
          <c:order val="0"/>
          <c:tx>
            <c:strRef>
              <c:f>Cases_Diverted!$D$71</c:f>
              <c:strCache>
                <c:ptCount val="1"/>
                <c:pt idx="0">
                  <c:v>JD 11 2015-2017</c:v>
                </c:pt>
              </c:strCache>
            </c:strRef>
          </c:tx>
          <c:spPr>
            <a:solidFill>
              <a:srgbClr val="C2BC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Cases_Diverted!$C$72:$C$78</c:f>
              <c:strCache>
                <c:ptCount val="7"/>
                <c:pt idx="0">
                  <c:v>AA/Black</c:v>
                </c:pt>
                <c:pt idx="1">
                  <c:v>Asian</c:v>
                </c:pt>
                <c:pt idx="2">
                  <c:v>Am In/Al Nat</c:v>
                </c:pt>
                <c:pt idx="3">
                  <c:v>Hisp/Lat</c:v>
                </c:pt>
                <c:pt idx="4">
                  <c:v>Nat Haw/PI</c:v>
                </c:pt>
                <c:pt idx="5">
                  <c:v>White</c:v>
                </c:pt>
                <c:pt idx="6">
                  <c:v>Non-White</c:v>
                </c:pt>
              </c:strCache>
            </c:strRef>
          </c:cat>
          <c:val>
            <c:numRef>
              <c:f>Cases_Diverted!$D$72:$D$78</c:f>
              <c:numCache>
                <c:formatCode>General</c:formatCode>
                <c:ptCount val="7"/>
                <c:pt idx="0" formatCode="0">
                  <c:v>11.59</c:v>
                </c:pt>
                <c:pt idx="3" formatCode="0">
                  <c:v>16.670000000000002</c:v>
                </c:pt>
                <c:pt idx="5" formatCode="0">
                  <c:v>16.39</c:v>
                </c:pt>
                <c:pt idx="6" formatCode="0">
                  <c:v>12.22</c:v>
                </c:pt>
              </c:numCache>
            </c:numRef>
          </c:val>
          <c:extLst>
            <c:ext xmlns:c16="http://schemas.microsoft.com/office/drawing/2014/chart" uri="{C3380CC4-5D6E-409C-BE32-E72D297353CC}">
              <c16:uniqueId val="{00000000-4463-443E-B2E3-7D36C3594678}"/>
            </c:ext>
          </c:extLst>
        </c:ser>
        <c:ser>
          <c:idx val="1"/>
          <c:order val="1"/>
          <c:tx>
            <c:strRef>
              <c:f>Cases_Diverted!$E$71</c:f>
              <c:strCache>
                <c:ptCount val="1"/>
                <c:pt idx="0">
                  <c:v>JD 11 2018-2020</c:v>
                </c:pt>
              </c:strCache>
            </c:strRef>
          </c:tx>
          <c:spPr>
            <a:solidFill>
              <a:srgbClr val="E4831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Cases_Diverted!$C$72:$C$78</c:f>
              <c:strCache>
                <c:ptCount val="7"/>
                <c:pt idx="0">
                  <c:v>AA/Black</c:v>
                </c:pt>
                <c:pt idx="1">
                  <c:v>Asian</c:v>
                </c:pt>
                <c:pt idx="2">
                  <c:v>Am In/Al Nat</c:v>
                </c:pt>
                <c:pt idx="3">
                  <c:v>Hisp/Lat</c:v>
                </c:pt>
                <c:pt idx="4">
                  <c:v>Nat Haw/PI</c:v>
                </c:pt>
                <c:pt idx="5">
                  <c:v>White</c:v>
                </c:pt>
                <c:pt idx="6">
                  <c:v>Non-White</c:v>
                </c:pt>
              </c:strCache>
            </c:strRef>
          </c:cat>
          <c:val>
            <c:numRef>
              <c:f>Cases_Diverted!$E$72:$E$78</c:f>
              <c:numCache>
                <c:formatCode>General</c:formatCode>
                <c:ptCount val="7"/>
                <c:pt idx="0" formatCode="0">
                  <c:v>77.27</c:v>
                </c:pt>
                <c:pt idx="2" formatCode="0">
                  <c:v>50</c:v>
                </c:pt>
                <c:pt idx="3" formatCode="0">
                  <c:v>33.33</c:v>
                </c:pt>
                <c:pt idx="5" formatCode="0">
                  <c:v>90.85</c:v>
                </c:pt>
                <c:pt idx="6" formatCode="0">
                  <c:v>71.430000000000007</c:v>
                </c:pt>
              </c:numCache>
            </c:numRef>
          </c:val>
          <c:extLst>
            <c:ext xmlns:c16="http://schemas.microsoft.com/office/drawing/2014/chart" uri="{C3380CC4-5D6E-409C-BE32-E72D297353CC}">
              <c16:uniqueId val="{00000001-4463-443E-B2E3-7D36C3594678}"/>
            </c:ext>
          </c:extLst>
        </c:ser>
        <c:ser>
          <c:idx val="2"/>
          <c:order val="2"/>
          <c:tx>
            <c:strRef>
              <c:f>Cases_Diverted!$F$71</c:f>
              <c:strCache>
                <c:ptCount val="1"/>
                <c:pt idx="0">
                  <c:v>KS 2018-2020</c:v>
                </c:pt>
              </c:strCache>
            </c:strRef>
          </c:tx>
          <c:spPr>
            <a:solidFill>
              <a:srgbClr val="BD582C"/>
            </a:solidFill>
          </c:spPr>
          <c:invertIfNegative val="0"/>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Cases_Diverted!$C$72:$C$78</c:f>
              <c:strCache>
                <c:ptCount val="7"/>
                <c:pt idx="0">
                  <c:v>AA/Black</c:v>
                </c:pt>
                <c:pt idx="1">
                  <c:v>Asian</c:v>
                </c:pt>
                <c:pt idx="2">
                  <c:v>Am In/Al Nat</c:v>
                </c:pt>
                <c:pt idx="3">
                  <c:v>Hisp/Lat</c:v>
                </c:pt>
                <c:pt idx="4">
                  <c:v>Nat Haw/PI</c:v>
                </c:pt>
                <c:pt idx="5">
                  <c:v>White</c:v>
                </c:pt>
                <c:pt idx="6">
                  <c:v>Non-White</c:v>
                </c:pt>
              </c:strCache>
            </c:strRef>
          </c:cat>
          <c:val>
            <c:numRef>
              <c:f>Cases_Diverted!$F$72:$F$78</c:f>
              <c:numCache>
                <c:formatCode>0</c:formatCode>
                <c:ptCount val="7"/>
                <c:pt idx="0">
                  <c:v>54.6</c:v>
                </c:pt>
                <c:pt idx="1">
                  <c:v>86.67</c:v>
                </c:pt>
                <c:pt idx="2">
                  <c:v>36.92</c:v>
                </c:pt>
                <c:pt idx="3">
                  <c:v>53.09</c:v>
                </c:pt>
                <c:pt idx="5">
                  <c:v>57.35</c:v>
                </c:pt>
                <c:pt idx="6">
                  <c:v>54.22</c:v>
                </c:pt>
              </c:numCache>
            </c:numRef>
          </c:val>
          <c:extLst>
            <c:ext xmlns:c16="http://schemas.microsoft.com/office/drawing/2014/chart" uri="{C3380CC4-5D6E-409C-BE32-E72D297353CC}">
              <c16:uniqueId val="{00000002-4463-443E-B2E3-7D36C3594678}"/>
            </c:ext>
          </c:extLst>
        </c:ser>
        <c:dLbls>
          <c:dLblPos val="outEnd"/>
          <c:showLegendKey val="0"/>
          <c:showVal val="1"/>
          <c:showCatName val="0"/>
          <c:showSerName val="0"/>
          <c:showPercent val="0"/>
          <c:showBubbleSize val="0"/>
        </c:dLbls>
        <c:gapWidth val="219"/>
        <c:overlap val="-100"/>
        <c:axId val="741340367"/>
        <c:axId val="741344527"/>
      </c:barChart>
      <c:catAx>
        <c:axId val="74134036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41344527"/>
        <c:crosses val="autoZero"/>
        <c:auto val="1"/>
        <c:lblAlgn val="ctr"/>
        <c:lblOffset val="100"/>
        <c:noMultiLvlLbl val="0"/>
      </c:catAx>
      <c:valAx>
        <c:axId val="741344527"/>
        <c:scaling>
          <c:orientation val="minMax"/>
          <c:max val="100"/>
          <c:min val="0"/>
        </c:scaling>
        <c:delete val="0"/>
        <c:axPos val="l"/>
        <c:title>
          <c:tx>
            <c:rich>
              <a:bodyPr/>
              <a:lstStyle/>
              <a:p>
                <a:pPr>
                  <a:defRPr sz="1200"/>
                </a:pPr>
                <a:r>
                  <a:rPr lang="en-US" sz="1200" b="1" i="0" baseline="0">
                    <a:effectLst/>
                  </a:rPr>
                  <a:t>Number per 100 referrals</a:t>
                </a:r>
              </a:p>
            </c:rich>
          </c:tx>
          <c:overlay val="0"/>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413403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ln>
      <a:noFill/>
    </a:ln>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hyperlink" Target="mailto:j460h739@ku.edu" TargetMode="External"/><Relationship Id="rId2" Type="http://schemas.openxmlformats.org/officeDocument/2006/relationships/hyperlink" Target="mailto:jomellaw@ku.edu" TargetMode="External"/><Relationship Id="rId1" Type="http://schemas.openxmlformats.org/officeDocument/2006/relationships/hyperlink" Target="mailto:jschultz@ku.edu"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j460h739@ku.edu" TargetMode="External"/><Relationship Id="rId2" Type="http://schemas.openxmlformats.org/officeDocument/2006/relationships/hyperlink" Target="mailto:jomellaw@ku.edu" TargetMode="External"/><Relationship Id="rId1" Type="http://schemas.openxmlformats.org/officeDocument/2006/relationships/hyperlink" Target="mailto:jschultz@ku.edu"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DBBF5D-617F-411E-830A-F1585BAF580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92269C8-96EF-46D2-B129-D0FE61C09494}">
      <dgm:prSet/>
      <dgm:spPr/>
      <dgm:t>
        <a:bodyPr/>
        <a:lstStyle/>
        <a:p>
          <a:endParaRPr lang="en-US" dirty="0"/>
        </a:p>
      </dgm:t>
    </dgm:pt>
    <dgm:pt modelId="{9F010A9A-FFEC-4C21-BFAB-17C8EB10D7E5}" type="parTrans" cxnId="{4C149C06-77FE-4B99-8E8C-71584B65DCBB}">
      <dgm:prSet/>
      <dgm:spPr/>
      <dgm:t>
        <a:bodyPr/>
        <a:lstStyle/>
        <a:p>
          <a:endParaRPr lang="en-US"/>
        </a:p>
      </dgm:t>
    </dgm:pt>
    <dgm:pt modelId="{60C9C13F-31D5-4D19-9C4F-5D14F8DC75C6}" type="sibTrans" cxnId="{4C149C06-77FE-4B99-8E8C-71584B65DCBB}">
      <dgm:prSet/>
      <dgm:spPr/>
      <dgm:t>
        <a:bodyPr/>
        <a:lstStyle/>
        <a:p>
          <a:endParaRPr lang="en-US"/>
        </a:p>
      </dgm:t>
    </dgm:pt>
    <dgm:pt modelId="{8174319F-CF7B-4DDE-A4F5-B7E42CADD82D}">
      <dgm:prSet/>
      <dgm:spPr/>
      <dgm:t>
        <a:bodyPr/>
        <a:lstStyle/>
        <a:p>
          <a:r>
            <a:rPr lang="en-US" dirty="0"/>
            <a:t>Jerry Schultz, Ph.D.			</a:t>
          </a:r>
          <a:r>
            <a:rPr lang="en-US" dirty="0">
              <a:hlinkClick xmlns:r="http://schemas.openxmlformats.org/officeDocument/2006/relationships" r:id="rId1"/>
            </a:rPr>
            <a:t>jschultz@ku.edu</a:t>
          </a:r>
          <a:endParaRPr lang="en-US" dirty="0"/>
        </a:p>
      </dgm:t>
    </dgm:pt>
    <dgm:pt modelId="{A806E35E-14C8-4BCC-8005-CB1DC8FB660C}" type="parTrans" cxnId="{9F08150C-6E76-429E-B839-8998E2198436}">
      <dgm:prSet/>
      <dgm:spPr/>
      <dgm:t>
        <a:bodyPr/>
        <a:lstStyle/>
        <a:p>
          <a:endParaRPr lang="en-US"/>
        </a:p>
      </dgm:t>
    </dgm:pt>
    <dgm:pt modelId="{0B344979-562B-4DD8-A1A3-384C8FFD6B10}" type="sibTrans" cxnId="{9F08150C-6E76-429E-B839-8998E2198436}">
      <dgm:prSet/>
      <dgm:spPr/>
      <dgm:t>
        <a:bodyPr/>
        <a:lstStyle/>
        <a:p>
          <a:endParaRPr lang="en-US"/>
        </a:p>
      </dgm:t>
    </dgm:pt>
    <dgm:pt modelId="{38B39E70-2A72-4B0A-B312-CD8FE4B50BF6}">
      <dgm:prSet/>
      <dgm:spPr/>
      <dgm:t>
        <a:bodyPr/>
        <a:lstStyle/>
        <a:p>
          <a:r>
            <a:rPr lang="en-US" dirty="0"/>
            <a:t>Jomella Watson-Thompson, Ph.D.		</a:t>
          </a:r>
          <a:r>
            <a:rPr lang="en-US" dirty="0">
              <a:hlinkClick xmlns:r="http://schemas.openxmlformats.org/officeDocument/2006/relationships" r:id="rId2"/>
            </a:rPr>
            <a:t>jomellaw@ku.edu</a:t>
          </a:r>
          <a:endParaRPr lang="en-US" dirty="0"/>
        </a:p>
      </dgm:t>
    </dgm:pt>
    <dgm:pt modelId="{C2396739-4858-4B43-8022-B8E37DF58FFD}" type="parTrans" cxnId="{C7158A96-417A-4408-B7E8-526A1BE6B2DA}">
      <dgm:prSet/>
      <dgm:spPr/>
      <dgm:t>
        <a:bodyPr/>
        <a:lstStyle/>
        <a:p>
          <a:endParaRPr lang="en-US"/>
        </a:p>
      </dgm:t>
    </dgm:pt>
    <dgm:pt modelId="{E36F5933-54D2-483A-A64B-BC8492B44CC5}" type="sibTrans" cxnId="{C7158A96-417A-4408-B7E8-526A1BE6B2DA}">
      <dgm:prSet/>
      <dgm:spPr/>
      <dgm:t>
        <a:bodyPr/>
        <a:lstStyle/>
        <a:p>
          <a:endParaRPr lang="en-US"/>
        </a:p>
      </dgm:t>
    </dgm:pt>
    <dgm:pt modelId="{D42DF93D-3CE8-4C4C-82E5-C463BDFBBE7C}">
      <dgm:prSet/>
      <dgm:spPr/>
      <dgm:t>
        <a:bodyPr/>
        <a:lstStyle/>
        <a:p>
          <a:r>
            <a:rPr lang="en-US" dirty="0"/>
            <a:t>Josh Harsin, MA				 </a:t>
          </a:r>
          <a:r>
            <a:rPr lang="en-US" u="sng" dirty="0">
              <a:hlinkClick xmlns:r="http://schemas.openxmlformats.org/officeDocument/2006/relationships" r:id="rId3"/>
            </a:rPr>
            <a:t>jharsin@ku.edu</a:t>
          </a:r>
          <a:endParaRPr lang="en-US" dirty="0"/>
        </a:p>
      </dgm:t>
    </dgm:pt>
    <dgm:pt modelId="{B77396DF-98D8-49EB-B837-DDF3B7CB7EBA}" type="parTrans" cxnId="{3E220093-8888-47FC-AEA1-5A00757B29C1}">
      <dgm:prSet/>
      <dgm:spPr/>
      <dgm:t>
        <a:bodyPr/>
        <a:lstStyle/>
        <a:p>
          <a:endParaRPr lang="en-US"/>
        </a:p>
      </dgm:t>
    </dgm:pt>
    <dgm:pt modelId="{642B8D61-7B7C-468E-BE96-BC1E1CE1CFD5}" type="sibTrans" cxnId="{3E220093-8888-47FC-AEA1-5A00757B29C1}">
      <dgm:prSet/>
      <dgm:spPr/>
      <dgm:t>
        <a:bodyPr/>
        <a:lstStyle/>
        <a:p>
          <a:endParaRPr lang="en-US"/>
        </a:p>
      </dgm:t>
    </dgm:pt>
    <dgm:pt modelId="{6D61BD80-AF99-42F9-8CD4-142F336F16A3}" type="pres">
      <dgm:prSet presAssocID="{F9DBBF5D-617F-411E-830A-F1585BAF5806}" presName="vert0" presStyleCnt="0">
        <dgm:presLayoutVars>
          <dgm:dir/>
          <dgm:animOne val="branch"/>
          <dgm:animLvl val="lvl"/>
        </dgm:presLayoutVars>
      </dgm:prSet>
      <dgm:spPr/>
    </dgm:pt>
    <dgm:pt modelId="{F6EA2832-7107-4F05-A310-67ECB3EB8D91}" type="pres">
      <dgm:prSet presAssocID="{092269C8-96EF-46D2-B129-D0FE61C09494}" presName="thickLine" presStyleLbl="alignNode1" presStyleIdx="0" presStyleCnt="4"/>
      <dgm:spPr/>
    </dgm:pt>
    <dgm:pt modelId="{056689FA-1EDD-4DAB-AAEF-242C102AB86F}" type="pres">
      <dgm:prSet presAssocID="{092269C8-96EF-46D2-B129-D0FE61C09494}" presName="horz1" presStyleCnt="0"/>
      <dgm:spPr/>
    </dgm:pt>
    <dgm:pt modelId="{B1D35BC7-D4E8-4C4A-88E9-7B20D7964155}" type="pres">
      <dgm:prSet presAssocID="{092269C8-96EF-46D2-B129-D0FE61C09494}" presName="tx1" presStyleLbl="revTx" presStyleIdx="0" presStyleCnt="4"/>
      <dgm:spPr/>
    </dgm:pt>
    <dgm:pt modelId="{56F08699-B25D-4D44-95BE-3788DD6394CA}" type="pres">
      <dgm:prSet presAssocID="{092269C8-96EF-46D2-B129-D0FE61C09494}" presName="vert1" presStyleCnt="0"/>
      <dgm:spPr/>
    </dgm:pt>
    <dgm:pt modelId="{EF295323-188A-439F-BC94-9809C998F65B}" type="pres">
      <dgm:prSet presAssocID="{8174319F-CF7B-4DDE-A4F5-B7E42CADD82D}" presName="thickLine" presStyleLbl="alignNode1" presStyleIdx="1" presStyleCnt="4"/>
      <dgm:spPr/>
    </dgm:pt>
    <dgm:pt modelId="{BB435FE0-7EAE-4EA0-8C5D-66EADCE068D5}" type="pres">
      <dgm:prSet presAssocID="{8174319F-CF7B-4DDE-A4F5-B7E42CADD82D}" presName="horz1" presStyleCnt="0"/>
      <dgm:spPr/>
    </dgm:pt>
    <dgm:pt modelId="{C5AB2290-9813-46C4-B121-CD9594A4AE75}" type="pres">
      <dgm:prSet presAssocID="{8174319F-CF7B-4DDE-A4F5-B7E42CADD82D}" presName="tx1" presStyleLbl="revTx" presStyleIdx="1" presStyleCnt="4"/>
      <dgm:spPr/>
    </dgm:pt>
    <dgm:pt modelId="{99EA2B86-DF50-4A9A-A6C9-4B2088DF602C}" type="pres">
      <dgm:prSet presAssocID="{8174319F-CF7B-4DDE-A4F5-B7E42CADD82D}" presName="vert1" presStyleCnt="0"/>
      <dgm:spPr/>
    </dgm:pt>
    <dgm:pt modelId="{A251C903-37E1-4D02-B106-342F5028E32B}" type="pres">
      <dgm:prSet presAssocID="{38B39E70-2A72-4B0A-B312-CD8FE4B50BF6}" presName="thickLine" presStyleLbl="alignNode1" presStyleIdx="2" presStyleCnt="4"/>
      <dgm:spPr/>
    </dgm:pt>
    <dgm:pt modelId="{B9278D32-FEE9-4CD1-A128-81F4787770CD}" type="pres">
      <dgm:prSet presAssocID="{38B39E70-2A72-4B0A-B312-CD8FE4B50BF6}" presName="horz1" presStyleCnt="0"/>
      <dgm:spPr/>
    </dgm:pt>
    <dgm:pt modelId="{0594120F-1259-45DD-943C-5890F929B21D}" type="pres">
      <dgm:prSet presAssocID="{38B39E70-2A72-4B0A-B312-CD8FE4B50BF6}" presName="tx1" presStyleLbl="revTx" presStyleIdx="2" presStyleCnt="4"/>
      <dgm:spPr/>
    </dgm:pt>
    <dgm:pt modelId="{B455C34A-AD91-46AF-9BCA-C5DB71DF4936}" type="pres">
      <dgm:prSet presAssocID="{38B39E70-2A72-4B0A-B312-CD8FE4B50BF6}" presName="vert1" presStyleCnt="0"/>
      <dgm:spPr/>
    </dgm:pt>
    <dgm:pt modelId="{A7C8B6EE-C345-49A4-A255-C199D8D65851}" type="pres">
      <dgm:prSet presAssocID="{D42DF93D-3CE8-4C4C-82E5-C463BDFBBE7C}" presName="thickLine" presStyleLbl="alignNode1" presStyleIdx="3" presStyleCnt="4"/>
      <dgm:spPr/>
    </dgm:pt>
    <dgm:pt modelId="{95A6B66C-F1D8-41C0-9817-2DDC8C44F510}" type="pres">
      <dgm:prSet presAssocID="{D42DF93D-3CE8-4C4C-82E5-C463BDFBBE7C}" presName="horz1" presStyleCnt="0"/>
      <dgm:spPr/>
    </dgm:pt>
    <dgm:pt modelId="{976510A1-DD81-4B86-9AB5-C2C82C53278C}" type="pres">
      <dgm:prSet presAssocID="{D42DF93D-3CE8-4C4C-82E5-C463BDFBBE7C}" presName="tx1" presStyleLbl="revTx" presStyleIdx="3" presStyleCnt="4"/>
      <dgm:spPr/>
    </dgm:pt>
    <dgm:pt modelId="{2445C7C0-1AD5-47BE-9BC9-6AB4A0AFE866}" type="pres">
      <dgm:prSet presAssocID="{D42DF93D-3CE8-4C4C-82E5-C463BDFBBE7C}" presName="vert1" presStyleCnt="0"/>
      <dgm:spPr/>
    </dgm:pt>
  </dgm:ptLst>
  <dgm:cxnLst>
    <dgm:cxn modelId="{4C149C06-77FE-4B99-8E8C-71584B65DCBB}" srcId="{F9DBBF5D-617F-411E-830A-F1585BAF5806}" destId="{092269C8-96EF-46D2-B129-D0FE61C09494}" srcOrd="0" destOrd="0" parTransId="{9F010A9A-FFEC-4C21-BFAB-17C8EB10D7E5}" sibTransId="{60C9C13F-31D5-4D19-9C4F-5D14F8DC75C6}"/>
    <dgm:cxn modelId="{9F08150C-6E76-429E-B839-8998E2198436}" srcId="{F9DBBF5D-617F-411E-830A-F1585BAF5806}" destId="{8174319F-CF7B-4DDE-A4F5-B7E42CADD82D}" srcOrd="1" destOrd="0" parTransId="{A806E35E-14C8-4BCC-8005-CB1DC8FB660C}" sibTransId="{0B344979-562B-4DD8-A1A3-384C8FFD6B10}"/>
    <dgm:cxn modelId="{19957F26-0E28-4ADA-925A-62D606579C1C}" type="presOf" srcId="{38B39E70-2A72-4B0A-B312-CD8FE4B50BF6}" destId="{0594120F-1259-45DD-943C-5890F929B21D}" srcOrd="0" destOrd="0" presId="urn:microsoft.com/office/officeart/2008/layout/LinedList"/>
    <dgm:cxn modelId="{CE027C35-6ED0-4796-817C-FDD1333D1CCB}" type="presOf" srcId="{8174319F-CF7B-4DDE-A4F5-B7E42CADD82D}" destId="{C5AB2290-9813-46C4-B121-CD9594A4AE75}" srcOrd="0" destOrd="0" presId="urn:microsoft.com/office/officeart/2008/layout/LinedList"/>
    <dgm:cxn modelId="{45B59D39-9810-4459-B02E-9FA98FD38090}" type="presOf" srcId="{D42DF93D-3CE8-4C4C-82E5-C463BDFBBE7C}" destId="{976510A1-DD81-4B86-9AB5-C2C82C53278C}" srcOrd="0" destOrd="0" presId="urn:microsoft.com/office/officeart/2008/layout/LinedList"/>
    <dgm:cxn modelId="{932A884E-853A-492C-AABA-22F31A548BD1}" type="presOf" srcId="{F9DBBF5D-617F-411E-830A-F1585BAF5806}" destId="{6D61BD80-AF99-42F9-8CD4-142F336F16A3}" srcOrd="0" destOrd="0" presId="urn:microsoft.com/office/officeart/2008/layout/LinedList"/>
    <dgm:cxn modelId="{6544B17B-B0BF-402E-AE60-0FD46B369FDA}" type="presOf" srcId="{092269C8-96EF-46D2-B129-D0FE61C09494}" destId="{B1D35BC7-D4E8-4C4A-88E9-7B20D7964155}" srcOrd="0" destOrd="0" presId="urn:microsoft.com/office/officeart/2008/layout/LinedList"/>
    <dgm:cxn modelId="{3E220093-8888-47FC-AEA1-5A00757B29C1}" srcId="{F9DBBF5D-617F-411E-830A-F1585BAF5806}" destId="{D42DF93D-3CE8-4C4C-82E5-C463BDFBBE7C}" srcOrd="3" destOrd="0" parTransId="{B77396DF-98D8-49EB-B837-DDF3B7CB7EBA}" sibTransId="{642B8D61-7B7C-468E-BE96-BC1E1CE1CFD5}"/>
    <dgm:cxn modelId="{C7158A96-417A-4408-B7E8-526A1BE6B2DA}" srcId="{F9DBBF5D-617F-411E-830A-F1585BAF5806}" destId="{38B39E70-2A72-4B0A-B312-CD8FE4B50BF6}" srcOrd="2" destOrd="0" parTransId="{C2396739-4858-4B43-8022-B8E37DF58FFD}" sibTransId="{E36F5933-54D2-483A-A64B-BC8492B44CC5}"/>
    <dgm:cxn modelId="{D4A5FA6C-19C7-4624-8CE7-87B08652EB6C}" type="presParOf" srcId="{6D61BD80-AF99-42F9-8CD4-142F336F16A3}" destId="{F6EA2832-7107-4F05-A310-67ECB3EB8D91}" srcOrd="0" destOrd="0" presId="urn:microsoft.com/office/officeart/2008/layout/LinedList"/>
    <dgm:cxn modelId="{EFEA368D-4F22-4375-A14F-977582D651A9}" type="presParOf" srcId="{6D61BD80-AF99-42F9-8CD4-142F336F16A3}" destId="{056689FA-1EDD-4DAB-AAEF-242C102AB86F}" srcOrd="1" destOrd="0" presId="urn:microsoft.com/office/officeart/2008/layout/LinedList"/>
    <dgm:cxn modelId="{88F6AE4A-EF7C-4C4A-A486-E9C9A177C762}" type="presParOf" srcId="{056689FA-1EDD-4DAB-AAEF-242C102AB86F}" destId="{B1D35BC7-D4E8-4C4A-88E9-7B20D7964155}" srcOrd="0" destOrd="0" presId="urn:microsoft.com/office/officeart/2008/layout/LinedList"/>
    <dgm:cxn modelId="{011384C6-823E-4385-AA5A-86854DFCBD65}" type="presParOf" srcId="{056689FA-1EDD-4DAB-AAEF-242C102AB86F}" destId="{56F08699-B25D-4D44-95BE-3788DD6394CA}" srcOrd="1" destOrd="0" presId="urn:microsoft.com/office/officeart/2008/layout/LinedList"/>
    <dgm:cxn modelId="{9DECE9C6-99D3-47BA-AA4A-F384F8F48B3F}" type="presParOf" srcId="{6D61BD80-AF99-42F9-8CD4-142F336F16A3}" destId="{EF295323-188A-439F-BC94-9809C998F65B}" srcOrd="2" destOrd="0" presId="urn:microsoft.com/office/officeart/2008/layout/LinedList"/>
    <dgm:cxn modelId="{1B03CCA6-C7EF-4649-9836-C8691B10B7F3}" type="presParOf" srcId="{6D61BD80-AF99-42F9-8CD4-142F336F16A3}" destId="{BB435FE0-7EAE-4EA0-8C5D-66EADCE068D5}" srcOrd="3" destOrd="0" presId="urn:microsoft.com/office/officeart/2008/layout/LinedList"/>
    <dgm:cxn modelId="{7693A6D6-3860-43BB-8A63-E79566501B84}" type="presParOf" srcId="{BB435FE0-7EAE-4EA0-8C5D-66EADCE068D5}" destId="{C5AB2290-9813-46C4-B121-CD9594A4AE75}" srcOrd="0" destOrd="0" presId="urn:microsoft.com/office/officeart/2008/layout/LinedList"/>
    <dgm:cxn modelId="{A0FF069F-DEBF-476B-ADC5-4822C4635926}" type="presParOf" srcId="{BB435FE0-7EAE-4EA0-8C5D-66EADCE068D5}" destId="{99EA2B86-DF50-4A9A-A6C9-4B2088DF602C}" srcOrd="1" destOrd="0" presId="urn:microsoft.com/office/officeart/2008/layout/LinedList"/>
    <dgm:cxn modelId="{F0F8D3BC-D452-451B-A8D9-8AE878A3B2F4}" type="presParOf" srcId="{6D61BD80-AF99-42F9-8CD4-142F336F16A3}" destId="{A251C903-37E1-4D02-B106-342F5028E32B}" srcOrd="4" destOrd="0" presId="urn:microsoft.com/office/officeart/2008/layout/LinedList"/>
    <dgm:cxn modelId="{FF8B60DD-DBD1-425B-8BCC-03AF01781990}" type="presParOf" srcId="{6D61BD80-AF99-42F9-8CD4-142F336F16A3}" destId="{B9278D32-FEE9-4CD1-A128-81F4787770CD}" srcOrd="5" destOrd="0" presId="urn:microsoft.com/office/officeart/2008/layout/LinedList"/>
    <dgm:cxn modelId="{65ACBA7A-E351-4C25-9824-355AC9466124}" type="presParOf" srcId="{B9278D32-FEE9-4CD1-A128-81F4787770CD}" destId="{0594120F-1259-45DD-943C-5890F929B21D}" srcOrd="0" destOrd="0" presId="urn:microsoft.com/office/officeart/2008/layout/LinedList"/>
    <dgm:cxn modelId="{FB14939A-192F-43C5-8032-4EFFE68DF00E}" type="presParOf" srcId="{B9278D32-FEE9-4CD1-A128-81F4787770CD}" destId="{B455C34A-AD91-46AF-9BCA-C5DB71DF4936}" srcOrd="1" destOrd="0" presId="urn:microsoft.com/office/officeart/2008/layout/LinedList"/>
    <dgm:cxn modelId="{3B0DFB28-CF04-4928-9BED-376A58552838}" type="presParOf" srcId="{6D61BD80-AF99-42F9-8CD4-142F336F16A3}" destId="{A7C8B6EE-C345-49A4-A255-C199D8D65851}" srcOrd="6" destOrd="0" presId="urn:microsoft.com/office/officeart/2008/layout/LinedList"/>
    <dgm:cxn modelId="{A4814BB9-87AA-4FCC-BAD0-99C66A72BD84}" type="presParOf" srcId="{6D61BD80-AF99-42F9-8CD4-142F336F16A3}" destId="{95A6B66C-F1D8-41C0-9817-2DDC8C44F510}" srcOrd="7" destOrd="0" presId="urn:microsoft.com/office/officeart/2008/layout/LinedList"/>
    <dgm:cxn modelId="{55DFA6E0-2A60-411F-B119-AF91B92CF1CF}" type="presParOf" srcId="{95A6B66C-F1D8-41C0-9817-2DDC8C44F510}" destId="{976510A1-DD81-4B86-9AB5-C2C82C53278C}" srcOrd="0" destOrd="0" presId="urn:microsoft.com/office/officeart/2008/layout/LinedList"/>
    <dgm:cxn modelId="{03234C2F-D343-4C88-8AF2-9B60A5D6FC70}" type="presParOf" srcId="{95A6B66C-F1D8-41C0-9817-2DDC8C44F510}" destId="{2445C7C0-1AD5-47BE-9BC9-6AB4A0AFE86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A2832-7107-4F05-A310-67ECB3EB8D91}">
      <dsp:nvSpPr>
        <dsp:cNvPr id="0" name=""/>
        <dsp:cNvSpPr/>
      </dsp:nvSpPr>
      <dsp:spPr>
        <a:xfrm>
          <a:off x="0" y="0"/>
          <a:ext cx="64928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D35BC7-D4E8-4C4A-88E9-7B20D7964155}">
      <dsp:nvSpPr>
        <dsp:cNvPr id="0" name=""/>
        <dsp:cNvSpPr/>
      </dsp:nvSpPr>
      <dsp:spPr>
        <a:xfrm>
          <a:off x="0" y="0"/>
          <a:ext cx="6492875" cy="131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endParaRPr lang="en-US" sz="3500" kern="1200" dirty="0"/>
        </a:p>
      </dsp:txBody>
      <dsp:txXfrm>
        <a:off x="0" y="0"/>
        <a:ext cx="6492875" cy="1314449"/>
      </dsp:txXfrm>
    </dsp:sp>
    <dsp:sp modelId="{EF295323-188A-439F-BC94-9809C998F65B}">
      <dsp:nvSpPr>
        <dsp:cNvPr id="0" name=""/>
        <dsp:cNvSpPr/>
      </dsp:nvSpPr>
      <dsp:spPr>
        <a:xfrm>
          <a:off x="0" y="1314449"/>
          <a:ext cx="6492875" cy="0"/>
        </a:xfrm>
        <a:prstGeom prst="line">
          <a:avLst/>
        </a:prstGeom>
        <a:solidFill>
          <a:schemeClr val="accent2">
            <a:hueOff val="13013"/>
            <a:satOff val="-8959"/>
            <a:lumOff val="-2288"/>
            <a:alphaOff val="0"/>
          </a:schemeClr>
        </a:solidFill>
        <a:ln w="15875" cap="flat" cmpd="sng" algn="ctr">
          <a:solidFill>
            <a:schemeClr val="accent2">
              <a:hueOff val="13013"/>
              <a:satOff val="-8959"/>
              <a:lumOff val="-22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AB2290-9813-46C4-B121-CD9594A4AE75}">
      <dsp:nvSpPr>
        <dsp:cNvPr id="0" name=""/>
        <dsp:cNvSpPr/>
      </dsp:nvSpPr>
      <dsp:spPr>
        <a:xfrm>
          <a:off x="0" y="1314449"/>
          <a:ext cx="6492875" cy="131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Jerry Schultz, Ph.D.			</a:t>
          </a:r>
          <a:r>
            <a:rPr lang="en-US" sz="3500" kern="1200" dirty="0">
              <a:hlinkClick xmlns:r="http://schemas.openxmlformats.org/officeDocument/2006/relationships" r:id="rId1"/>
            </a:rPr>
            <a:t>jschultz@ku.edu</a:t>
          </a:r>
          <a:endParaRPr lang="en-US" sz="3500" kern="1200" dirty="0"/>
        </a:p>
      </dsp:txBody>
      <dsp:txXfrm>
        <a:off x="0" y="1314449"/>
        <a:ext cx="6492875" cy="1314449"/>
      </dsp:txXfrm>
    </dsp:sp>
    <dsp:sp modelId="{A251C903-37E1-4D02-B106-342F5028E32B}">
      <dsp:nvSpPr>
        <dsp:cNvPr id="0" name=""/>
        <dsp:cNvSpPr/>
      </dsp:nvSpPr>
      <dsp:spPr>
        <a:xfrm>
          <a:off x="0" y="2628899"/>
          <a:ext cx="6492875" cy="0"/>
        </a:xfrm>
        <a:prstGeom prst="line">
          <a:avLst/>
        </a:prstGeom>
        <a:solidFill>
          <a:schemeClr val="accent2">
            <a:hueOff val="26025"/>
            <a:satOff val="-17917"/>
            <a:lumOff val="-4575"/>
            <a:alphaOff val="0"/>
          </a:schemeClr>
        </a:solidFill>
        <a:ln w="15875" cap="flat" cmpd="sng" algn="ctr">
          <a:solidFill>
            <a:schemeClr val="accent2">
              <a:hueOff val="26025"/>
              <a:satOff val="-17917"/>
              <a:lumOff val="-45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94120F-1259-45DD-943C-5890F929B21D}">
      <dsp:nvSpPr>
        <dsp:cNvPr id="0" name=""/>
        <dsp:cNvSpPr/>
      </dsp:nvSpPr>
      <dsp:spPr>
        <a:xfrm>
          <a:off x="0" y="2628899"/>
          <a:ext cx="6492875" cy="131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Jomella Watson-Thompson, Ph.D.		</a:t>
          </a:r>
          <a:r>
            <a:rPr lang="en-US" sz="3500" kern="1200" dirty="0">
              <a:hlinkClick xmlns:r="http://schemas.openxmlformats.org/officeDocument/2006/relationships" r:id="rId2"/>
            </a:rPr>
            <a:t>jomellaw@ku.edu</a:t>
          </a:r>
          <a:endParaRPr lang="en-US" sz="3500" kern="1200" dirty="0"/>
        </a:p>
      </dsp:txBody>
      <dsp:txXfrm>
        <a:off x="0" y="2628899"/>
        <a:ext cx="6492875" cy="1314449"/>
      </dsp:txXfrm>
    </dsp:sp>
    <dsp:sp modelId="{A7C8B6EE-C345-49A4-A255-C199D8D65851}">
      <dsp:nvSpPr>
        <dsp:cNvPr id="0" name=""/>
        <dsp:cNvSpPr/>
      </dsp:nvSpPr>
      <dsp:spPr>
        <a:xfrm>
          <a:off x="0" y="3943349"/>
          <a:ext cx="64928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510A1-DD81-4B86-9AB5-C2C82C53278C}">
      <dsp:nvSpPr>
        <dsp:cNvPr id="0" name=""/>
        <dsp:cNvSpPr/>
      </dsp:nvSpPr>
      <dsp:spPr>
        <a:xfrm>
          <a:off x="0" y="3943350"/>
          <a:ext cx="6492875" cy="131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Josh Harsin, MA				 </a:t>
          </a:r>
          <a:r>
            <a:rPr lang="en-US" sz="3500" u="sng" kern="1200" dirty="0">
              <a:hlinkClick xmlns:r="http://schemas.openxmlformats.org/officeDocument/2006/relationships" r:id="rId3"/>
            </a:rPr>
            <a:t>jharsin@ku.edu</a:t>
          </a:r>
          <a:endParaRPr lang="en-US" sz="3500" kern="1200" dirty="0"/>
        </a:p>
      </dsp:txBody>
      <dsp:txXfrm>
        <a:off x="0" y="3943350"/>
        <a:ext cx="6492875" cy="131444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7311"/>
          </a:xfrm>
          <a:prstGeom prst="rect">
            <a:avLst/>
          </a:prstGeom>
        </p:spPr>
        <p:txBody>
          <a:bodyPr vert="horz" lIns="91440" tIns="45720" rIns="91440" bIns="45720" rtlCol="0"/>
          <a:lstStyle>
            <a:lvl1pPr algn="r">
              <a:defRPr sz="1200"/>
            </a:lvl1pPr>
          </a:lstStyle>
          <a:p>
            <a:fld id="{A80D123C-C5DF-4667-A8F4-4B8311305634}" type="datetimeFigureOut">
              <a:rPr lang="en-US" smtClean="0"/>
              <a:t>11/4/2021</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7"/>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6A78A431-E247-4630-8AAB-6F7EDD3D9471}" type="slidenum">
              <a:rPr lang="en-US" smtClean="0"/>
              <a:t>‹#›</a:t>
            </a:fld>
            <a:endParaRPr lang="en-US"/>
          </a:p>
        </p:txBody>
      </p:sp>
    </p:spTree>
    <p:extLst>
      <p:ext uri="{BB962C8B-B14F-4D97-AF65-F5344CB8AC3E}">
        <p14:creationId xmlns:p14="http://schemas.microsoft.com/office/powerpoint/2010/main" val="2564015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63883-39CF-8348-873F-EEA814919A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390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75"/>
              </a:spcBef>
              <a:spcAft>
                <a:spcPts val="0"/>
              </a:spcAft>
            </a:pPr>
            <a:r>
              <a:rPr lang="en-US" sz="1800" dirty="0">
                <a:effectLst/>
                <a:latin typeface="Calibri" panose="020F0502020204030204" pitchFamily="34" charset="0"/>
                <a:ea typeface="Calibri" panose="020F0502020204030204" pitchFamily="34" charset="0"/>
              </a:rPr>
              <a:t>There are three levels of risk:</a:t>
            </a:r>
          </a:p>
          <a:p>
            <a:pPr marL="342900" marR="24130" lvl="0" indent="-342900">
              <a:spcBef>
                <a:spcPts val="5"/>
              </a:spcBef>
              <a:spcAft>
                <a:spcPts val="0"/>
              </a:spcAft>
              <a:buSzPts val="1100"/>
              <a:buFont typeface="Calibri" panose="020F0502020204030204" pitchFamily="34" charset="0"/>
              <a:buAutoNum type="arabicPeriod"/>
              <a:tabLst>
                <a:tab pos="1028700" algn="l"/>
              </a:tabLst>
            </a:pPr>
            <a:r>
              <a:rPr lang="en-US" sz="1800" dirty="0">
                <a:effectLst/>
                <a:latin typeface="Calibri" panose="020F0502020204030204" pitchFamily="34" charset="0"/>
                <a:ea typeface="Calibri" panose="020F0502020204030204" pitchFamily="34" charset="0"/>
              </a:rPr>
              <a:t>Low Risk means the assessment finds that the youth is unlikely to commit a new offense (even if no intervention or other services are provided);</a:t>
            </a:r>
          </a:p>
          <a:p>
            <a:pPr marL="342900" marR="241935" lvl="0" indent="-342900">
              <a:spcBef>
                <a:spcPts val="0"/>
              </a:spcBef>
              <a:spcAft>
                <a:spcPts val="0"/>
              </a:spcAft>
              <a:buSzPts val="1100"/>
              <a:buFont typeface="Calibri" panose="020F0502020204030204" pitchFamily="34" charset="0"/>
              <a:buAutoNum type="arabicPeriod"/>
              <a:tabLst>
                <a:tab pos="1029335" algn="l"/>
              </a:tabLst>
            </a:pPr>
            <a:r>
              <a:rPr lang="en-US" sz="1800" dirty="0">
                <a:effectLst/>
                <a:latin typeface="Calibri" panose="020F0502020204030204" pitchFamily="34" charset="0"/>
                <a:ea typeface="Calibri" panose="020F0502020204030204" pitchFamily="34" charset="0"/>
              </a:rPr>
              <a:t>Moderate Risk– not low, nor</a:t>
            </a:r>
            <a:r>
              <a:rPr lang="en-US" sz="1800" spc="-8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high and the re-offense rate for this group is predicted to be about average;</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and</a:t>
            </a:r>
          </a:p>
          <a:p>
            <a:pPr marL="342900" marR="95250" lvl="0" indent="-342900">
              <a:spcBef>
                <a:spcPts val="0"/>
              </a:spcBef>
              <a:spcAft>
                <a:spcPts val="0"/>
              </a:spcAft>
              <a:buSzPts val="1100"/>
              <a:buFont typeface="Calibri" panose="020F0502020204030204" pitchFamily="34" charset="0"/>
              <a:buAutoNum type="arabicPeriod"/>
              <a:tabLst>
                <a:tab pos="1029335" algn="l"/>
              </a:tabLst>
            </a:pPr>
            <a:r>
              <a:rPr lang="en-US" sz="1800" dirty="0">
                <a:effectLst/>
                <a:latin typeface="Calibri" panose="020F0502020204030204" pitchFamily="34" charset="0"/>
                <a:ea typeface="Calibri" panose="020F0502020204030204" pitchFamily="34" charset="0"/>
              </a:rPr>
              <a:t>High Risk means the assessment predicts the youth to have a</a:t>
            </a:r>
            <a:r>
              <a:rPr lang="en-US" sz="1800" spc="-10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greater likelihood of committing a new offense.</a:t>
            </a:r>
          </a:p>
          <a:p>
            <a:endParaRPr lang="en-US" dirty="0"/>
          </a:p>
        </p:txBody>
      </p:sp>
      <p:sp>
        <p:nvSpPr>
          <p:cNvPr id="4" name="Slide Number Placeholder 3"/>
          <p:cNvSpPr>
            <a:spLocks noGrp="1"/>
          </p:cNvSpPr>
          <p:nvPr>
            <p:ph type="sldNum" sz="quarter" idx="5"/>
          </p:nvPr>
        </p:nvSpPr>
        <p:spPr/>
        <p:txBody>
          <a:bodyPr/>
          <a:lstStyle/>
          <a:p>
            <a:fld id="{6A78A431-E247-4630-8AAB-6F7EDD3D9471}" type="slidenum">
              <a:rPr lang="en-US" smtClean="0"/>
              <a:t>26</a:t>
            </a:fld>
            <a:endParaRPr lang="en-US"/>
          </a:p>
        </p:txBody>
      </p:sp>
    </p:spTree>
    <p:extLst>
      <p:ext uri="{BB962C8B-B14F-4D97-AF65-F5344CB8AC3E}">
        <p14:creationId xmlns:p14="http://schemas.microsoft.com/office/powerpoint/2010/main" val="3952242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Youth are scored across several risk and need factors that can be used to select services for referral. Assessing the ability of the Crawford County juvenile justice system to meet the needs of youth would require being able to assess whether referrals were for appropriate services and whether youth completed participated in and completed services. </a:t>
            </a:r>
            <a:endParaRPr lang="en-US" dirty="0"/>
          </a:p>
        </p:txBody>
      </p:sp>
      <p:sp>
        <p:nvSpPr>
          <p:cNvPr id="4" name="Slide Number Placeholder 3"/>
          <p:cNvSpPr>
            <a:spLocks noGrp="1"/>
          </p:cNvSpPr>
          <p:nvPr>
            <p:ph type="sldNum" sz="quarter" idx="5"/>
          </p:nvPr>
        </p:nvSpPr>
        <p:spPr/>
        <p:txBody>
          <a:bodyPr/>
          <a:lstStyle/>
          <a:p>
            <a:fld id="{6A78A431-E247-4630-8AAB-6F7EDD3D9471}" type="slidenum">
              <a:rPr lang="en-US" smtClean="0"/>
              <a:t>27</a:t>
            </a:fld>
            <a:endParaRPr lang="en-US"/>
          </a:p>
        </p:txBody>
      </p:sp>
    </p:spTree>
    <p:extLst>
      <p:ext uri="{BB962C8B-B14F-4D97-AF65-F5344CB8AC3E}">
        <p14:creationId xmlns:p14="http://schemas.microsoft.com/office/powerpoint/2010/main" val="1698716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One of the major goals of the juvenile justice system is a reduction of juvenile recidivism,</a:t>
            </a:r>
            <a:r>
              <a:rPr lang="en-US" sz="1800" dirty="0">
                <a:effectLst/>
                <a:latin typeface="ZWAdobeF" pitchFamily="2" charset="0"/>
                <a:ea typeface="Calibri" panose="020F0502020204030204" pitchFamily="34" charset="0"/>
              </a:rPr>
              <a:t>17F</a:t>
            </a:r>
            <a:r>
              <a:rPr lang="en-US" sz="1800" dirty="0">
                <a:effectLst/>
                <a:latin typeface="Calibri" panose="020F0502020204030204" pitchFamily="34" charset="0"/>
                <a:ea typeface="Calibri" panose="020F0502020204030204" pitchFamily="34" charset="0"/>
              </a:rPr>
              <a:t> as well as preventing future re-offending and protecting public safety. The programming and services offered by community corrections—including substance abuse counselors, mental health specialists, youth employment programming, and family therapy—are intended to, in part, address factors to reduce the likelihood that youth will return to the system.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6A78A431-E247-4630-8AAB-6F7EDD3D9471}" type="slidenum">
              <a:rPr lang="en-US" smtClean="0"/>
              <a:t>31</a:t>
            </a:fld>
            <a:endParaRPr lang="en-US"/>
          </a:p>
        </p:txBody>
      </p:sp>
    </p:spTree>
    <p:extLst>
      <p:ext uri="{BB962C8B-B14F-4D97-AF65-F5344CB8AC3E}">
        <p14:creationId xmlns:p14="http://schemas.microsoft.com/office/powerpoint/2010/main" val="3773000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rPr>
              <a:t>The Crawford County juvenile justice system </a:t>
            </a:r>
            <a:r>
              <a:rPr lang="en-US" sz="1800" b="1">
                <a:effectLst/>
                <a:latin typeface="Calibri" panose="020F0502020204030204" pitchFamily="34" charset="0"/>
                <a:ea typeface="Calibri" panose="020F0502020204030204" pitchFamily="34" charset="0"/>
              </a:rPr>
              <a:t>Infrastructure</a:t>
            </a:r>
            <a:r>
              <a:rPr lang="en-US" sz="1800">
                <a:effectLst/>
                <a:latin typeface="Calibri" panose="020F0502020204030204" pitchFamily="34" charset="0"/>
                <a:ea typeface="Calibri" panose="020F0502020204030204" pitchFamily="34" charset="0"/>
              </a:rPr>
              <a:t> is the basic physical and organizational structures needed for operation. The infrastructure capacity and use were rated moderate, and knowledge of the infrastructure was also rated as moderate. </a:t>
            </a:r>
            <a:r>
              <a:rPr lang="en-US" sz="1800" b="1">
                <a:effectLst/>
                <a:latin typeface="Calibri" panose="020F0502020204030204" pitchFamily="34" charset="0"/>
                <a:ea typeface="Calibri" panose="020F0502020204030204" pitchFamily="34" charset="0"/>
              </a:rPr>
              <a:t>Data use and dissemination </a:t>
            </a:r>
            <a:r>
              <a:rPr lang="en-US" sz="1800">
                <a:effectLst/>
                <a:latin typeface="Calibri" panose="020F0502020204030204" pitchFamily="34" charset="0"/>
                <a:ea typeface="Calibri" panose="020F0502020204030204" pitchFamily="34" charset="0"/>
              </a:rPr>
              <a:t>is the distribution of data to end users and the application of information development from disseminated data. </a:t>
            </a:r>
            <a:r>
              <a:rPr lang="en-US" sz="1800" b="1">
                <a:effectLst/>
                <a:latin typeface="Calibri" panose="020F0502020204030204" pitchFamily="34" charset="0"/>
                <a:ea typeface="Calibri" panose="020F0502020204030204" pitchFamily="34" charset="0"/>
              </a:rPr>
              <a:t>Indicators </a:t>
            </a:r>
            <a:r>
              <a:rPr lang="en-US" sz="1800">
                <a:effectLst/>
                <a:latin typeface="Calibri" panose="020F0502020204030204" pitchFamily="34" charset="0"/>
                <a:ea typeface="Calibri" panose="020F0502020204030204" pitchFamily="34" charset="0"/>
              </a:rPr>
              <a:t>are the actual data on youth that agencies collect as part of their standard operating procedure (e.g., reasons for case closure). </a:t>
            </a:r>
            <a:endParaRPr lang="en-US"/>
          </a:p>
        </p:txBody>
      </p:sp>
      <p:sp>
        <p:nvSpPr>
          <p:cNvPr id="4" name="Slide Number Placeholder 3"/>
          <p:cNvSpPr>
            <a:spLocks noGrp="1"/>
          </p:cNvSpPr>
          <p:nvPr>
            <p:ph type="sldNum" sz="quarter" idx="5"/>
          </p:nvPr>
        </p:nvSpPr>
        <p:spPr/>
        <p:txBody>
          <a:bodyPr/>
          <a:lstStyle/>
          <a:p>
            <a:fld id="{6A78A431-E247-4630-8AAB-6F7EDD3D9471}" type="slidenum">
              <a:rPr lang="en-US" smtClean="0"/>
              <a:t>33</a:t>
            </a:fld>
            <a:endParaRPr lang="en-US"/>
          </a:p>
        </p:txBody>
      </p:sp>
    </p:spTree>
    <p:extLst>
      <p:ext uri="{BB962C8B-B14F-4D97-AF65-F5344CB8AC3E}">
        <p14:creationId xmlns:p14="http://schemas.microsoft.com/office/powerpoint/2010/main" val="361352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255"/>
              </a:spcBef>
              <a:spcAft>
                <a:spcPts val="0"/>
              </a:spcAft>
            </a:pPr>
            <a:r>
              <a:rPr lang="en-US" sz="1200" b="0" dirty="0">
                <a:effectLst/>
                <a:latin typeface="Calibri" panose="020F0502020204030204" pitchFamily="34" charset="0"/>
                <a:ea typeface="MS Mincho" panose="02020609040205080304" pitchFamily="49" charset="-128"/>
                <a:cs typeface="Arial" panose="020B0604020202020204" pitchFamily="34" charset="0"/>
              </a:rPr>
              <a:t>	</a:t>
            </a:r>
            <a:endParaRPr lang="en-US" sz="1200" b="1"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There is not an effective way to track a single youth from arrest through discharge. Being able to do so would allow for better understanding of the youth experience with the system, the ability to track how youth flow through the system (from arrest, to JIAC, to Detention, etc.), and a better understanding of which youth are coming back into contact with the system (recidivism). Any system-involved youth would be given an identification number that would then follow them through each stage of the system and would be used by various agencies (e.g., police, courts, DAs office). </a:t>
            </a:r>
          </a:p>
          <a:p>
            <a:endParaRPr lang="en-US" dirty="0"/>
          </a:p>
        </p:txBody>
      </p:sp>
      <p:sp>
        <p:nvSpPr>
          <p:cNvPr id="4" name="Slide Number Placeholder 3"/>
          <p:cNvSpPr>
            <a:spLocks noGrp="1"/>
          </p:cNvSpPr>
          <p:nvPr>
            <p:ph type="sldNum" sz="quarter" idx="5"/>
          </p:nvPr>
        </p:nvSpPr>
        <p:spPr/>
        <p:txBody>
          <a:bodyPr/>
          <a:lstStyle/>
          <a:p>
            <a:fld id="{6A78A431-E247-4630-8AAB-6F7EDD3D9471}" type="slidenum">
              <a:rPr lang="en-US" smtClean="0"/>
              <a:t>34</a:t>
            </a:fld>
            <a:endParaRPr lang="en-US"/>
          </a:p>
        </p:txBody>
      </p:sp>
    </p:spTree>
    <p:extLst>
      <p:ext uri="{BB962C8B-B14F-4D97-AF65-F5344CB8AC3E}">
        <p14:creationId xmlns:p14="http://schemas.microsoft.com/office/powerpoint/2010/main" val="287757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Children and youth often become involved with the juvenile justice system because they are accused of committing a criminal act, and others come into contact with the system for doing something that illegal only because of a youth’s age (status offenses (e.g., truancy, underage drinking, running away from home). These are, though not always, formally processed through the courts. But there are upstream risk and protective factors that influence youth behavior in the community and schools.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A78A431-E247-4630-8AAB-6F7EDD3D9471}" type="slidenum">
              <a:rPr lang="en-US" smtClean="0"/>
              <a:t>7</a:t>
            </a:fld>
            <a:endParaRPr lang="en-US"/>
          </a:p>
        </p:txBody>
      </p:sp>
    </p:spTree>
    <p:extLst>
      <p:ext uri="{BB962C8B-B14F-4D97-AF65-F5344CB8AC3E}">
        <p14:creationId xmlns:p14="http://schemas.microsoft.com/office/powerpoint/2010/main" val="3435440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This includes the number of youth arrested for a Designate State Agency offense and presented for intake and assessment and/or detention. Youth are considered to be arrested when law enforcement agencies apprehend, stop, or otherwise contact them and suspect them of having committed a delinquent act. Delinquent acts are those that, if an adult commits them, would be criminal, including crimes against persons, crimes against property, drug offenses, and crimes against the public order.</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A78A431-E247-4630-8AAB-6F7EDD3D9471}" type="slidenum">
              <a:rPr lang="en-US" smtClean="0"/>
              <a:t>8</a:t>
            </a:fld>
            <a:endParaRPr lang="en-US"/>
          </a:p>
        </p:txBody>
      </p:sp>
    </p:spTree>
    <p:extLst>
      <p:ext uri="{BB962C8B-B14F-4D97-AF65-F5344CB8AC3E}">
        <p14:creationId xmlns:p14="http://schemas.microsoft.com/office/powerpoint/2010/main" val="1092460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Youth who are arrested in Crawford County are taken to the </a:t>
            </a:r>
            <a:r>
              <a:rPr lang="en-US" sz="1800" b="1" dirty="0">
                <a:effectLst/>
                <a:latin typeface="Calibri" panose="020F0502020204030204" pitchFamily="34" charset="0"/>
                <a:ea typeface="Calibri" panose="020F0502020204030204" pitchFamily="34" charset="0"/>
              </a:rPr>
              <a:t>Juvenile Intake and Assessment Services</a:t>
            </a:r>
            <a:r>
              <a:rPr lang="en-US" sz="1800" dirty="0">
                <a:effectLst/>
                <a:latin typeface="Calibri" panose="020F0502020204030204" pitchFamily="34" charset="0"/>
                <a:ea typeface="Calibri" panose="020F0502020204030204" pitchFamily="34" charset="0"/>
              </a:rPr>
              <a:t> (JIAS) where it is determined if they should be released to a parent/guardian or held prior to adjudication. This decision is mostly determined via a detention risk assessment, a tool designed to assess each youth’s individual risk of not appearing for future court dates and/or harming persons/property should they be released prior to adjudication. Children in Need of Care (CINC) are also assessed at the JIAS, with determinations made regarding their temporary guardianship status.</a:t>
            </a:r>
            <a:endParaRPr lang="en-US" dirty="0"/>
          </a:p>
        </p:txBody>
      </p:sp>
      <p:sp>
        <p:nvSpPr>
          <p:cNvPr id="4" name="Slide Number Placeholder 3"/>
          <p:cNvSpPr>
            <a:spLocks noGrp="1"/>
          </p:cNvSpPr>
          <p:nvPr>
            <p:ph type="sldNum" sz="quarter" idx="5"/>
          </p:nvPr>
        </p:nvSpPr>
        <p:spPr/>
        <p:txBody>
          <a:bodyPr/>
          <a:lstStyle/>
          <a:p>
            <a:fld id="{6A78A431-E247-4630-8AAB-6F7EDD3D9471}" type="slidenum">
              <a:rPr lang="en-US" smtClean="0"/>
              <a:t>11</a:t>
            </a:fld>
            <a:endParaRPr lang="en-US"/>
          </a:p>
        </p:txBody>
      </p:sp>
    </p:spTree>
    <p:extLst>
      <p:ext uri="{BB962C8B-B14F-4D97-AF65-F5344CB8AC3E}">
        <p14:creationId xmlns:p14="http://schemas.microsoft.com/office/powerpoint/2010/main" val="822142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Calibri" panose="020F0502020204030204" pitchFamily="34" charset="0"/>
              </a:rPr>
              <a:t>Referral </a:t>
            </a:r>
            <a:r>
              <a:rPr lang="en-US" sz="1800" dirty="0">
                <a:effectLst/>
                <a:latin typeface="Calibri" panose="020F0502020204030204" pitchFamily="34" charset="0"/>
                <a:ea typeface="Calibri" panose="020F0502020204030204" pitchFamily="34" charset="0"/>
                <a:cs typeface="Calibri" panose="020F0502020204030204" pitchFamily="34" charset="0"/>
              </a:rPr>
              <a:t>is when a potentially delinquent youth is sent forward for legal processing and received by a juvenile or family court or juvenile intake agency, either as a result of law enforcement action or upon a complaint by a citizen or school. The Kansas Judicial System does not distinguish between charges filed and referrals.  The filing of charges is the process used to refer cases to the courts.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A78A431-E247-4630-8AAB-6F7EDD3D9471}" type="slidenum">
              <a:rPr lang="en-US" smtClean="0"/>
              <a:t>14</a:t>
            </a:fld>
            <a:endParaRPr lang="en-US"/>
          </a:p>
        </p:txBody>
      </p:sp>
    </p:spTree>
    <p:extLst>
      <p:ext uri="{BB962C8B-B14F-4D97-AF65-F5344CB8AC3E}">
        <p14:creationId xmlns:p14="http://schemas.microsoft.com/office/powerpoint/2010/main" val="3716161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Cases diverted represents post adjudication diversion of juvenile offenders.  Data is not collected on pre-file diversion by the district/county attorney office.  In Kansas, this is known as Immediate Intervention Program. The intake department may decide to dismiss the case for lack of legal sufficiency, resolve the matter informally (without the filing of charges), or resolve it formally (with the filing of charges). The diversion population includes all youth referred for legal processing but handled without the filing of formal charges.</a:t>
            </a:r>
          </a:p>
          <a:p>
            <a:endParaRPr lang="en-US" dirty="0"/>
          </a:p>
        </p:txBody>
      </p:sp>
      <p:sp>
        <p:nvSpPr>
          <p:cNvPr id="4" name="Slide Number Placeholder 3"/>
          <p:cNvSpPr>
            <a:spLocks noGrp="1"/>
          </p:cNvSpPr>
          <p:nvPr>
            <p:ph type="sldNum" sz="quarter" idx="5"/>
          </p:nvPr>
        </p:nvSpPr>
        <p:spPr/>
        <p:txBody>
          <a:bodyPr/>
          <a:lstStyle/>
          <a:p>
            <a:fld id="{6A78A431-E247-4630-8AAB-6F7EDD3D9471}" type="slidenum">
              <a:rPr lang="en-US" smtClean="0"/>
              <a:t>16</a:t>
            </a:fld>
            <a:endParaRPr lang="en-US"/>
          </a:p>
        </p:txBody>
      </p:sp>
    </p:spTree>
    <p:extLst>
      <p:ext uri="{BB962C8B-B14F-4D97-AF65-F5344CB8AC3E}">
        <p14:creationId xmlns:p14="http://schemas.microsoft.com/office/powerpoint/2010/main" val="4095301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Detention refers to youth held in secure detention facilities at some point during court processing of delinquency cases (i.e., prior to disposition). In some jurisdictions, the detention population may also include youth held in secure detention to await placement following a court disposition. For the purposes of DMC, detention may also include youth held in jails and lockups. Detention does not include youth held in shelters, group homes, or other non-secure facilities.</a:t>
            </a:r>
          </a:p>
          <a:p>
            <a:endParaRPr lang="en-US" dirty="0"/>
          </a:p>
        </p:txBody>
      </p:sp>
      <p:sp>
        <p:nvSpPr>
          <p:cNvPr id="4" name="Slide Number Placeholder 3"/>
          <p:cNvSpPr>
            <a:spLocks noGrp="1"/>
          </p:cNvSpPr>
          <p:nvPr>
            <p:ph type="sldNum" sz="quarter" idx="5"/>
          </p:nvPr>
        </p:nvSpPr>
        <p:spPr/>
        <p:txBody>
          <a:bodyPr/>
          <a:lstStyle/>
          <a:p>
            <a:fld id="{6A78A431-E247-4630-8AAB-6F7EDD3D9471}" type="slidenum">
              <a:rPr lang="en-US" smtClean="0"/>
              <a:t>19</a:t>
            </a:fld>
            <a:endParaRPr lang="en-US"/>
          </a:p>
        </p:txBody>
      </p:sp>
    </p:spTree>
    <p:extLst>
      <p:ext uri="{BB962C8B-B14F-4D97-AF65-F5344CB8AC3E}">
        <p14:creationId xmlns:p14="http://schemas.microsoft.com/office/powerpoint/2010/main" val="3997695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Youth are judged or found to be delinquent during adjudicatory hearings in juvenile court. It is a formal legal finding of responsibility. If found to be delinquent, youth normally proceed to disposition hearings where they may be placed on probation, committed to residential facilities, ordered to perform community service, or various other sanctions. </a:t>
            </a:r>
          </a:p>
          <a:p>
            <a:endParaRPr lang="en-US" dirty="0"/>
          </a:p>
        </p:txBody>
      </p:sp>
      <p:sp>
        <p:nvSpPr>
          <p:cNvPr id="4" name="Slide Number Placeholder 3"/>
          <p:cNvSpPr>
            <a:spLocks noGrp="1"/>
          </p:cNvSpPr>
          <p:nvPr>
            <p:ph type="sldNum" sz="quarter" idx="5"/>
          </p:nvPr>
        </p:nvSpPr>
        <p:spPr/>
        <p:txBody>
          <a:bodyPr/>
          <a:lstStyle/>
          <a:p>
            <a:fld id="{6A78A431-E247-4630-8AAB-6F7EDD3D9471}" type="slidenum">
              <a:rPr lang="en-US" smtClean="0"/>
              <a:t>22</a:t>
            </a:fld>
            <a:endParaRPr lang="en-US"/>
          </a:p>
        </p:txBody>
      </p:sp>
    </p:spTree>
    <p:extLst>
      <p:ext uri="{BB962C8B-B14F-4D97-AF65-F5344CB8AC3E}">
        <p14:creationId xmlns:p14="http://schemas.microsoft.com/office/powerpoint/2010/main" val="3495476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Confined cases are those in which, following a court deposition, youth are placed in secure residential or correctional facilities for delinquent offenders. The confinement population does not include all youth placed in any form of out-of-home placement. Group homes, shelter homes, and mental health treatment facilities, for example, would usually not be considered confinement. </a:t>
            </a:r>
          </a:p>
          <a:p>
            <a:endParaRPr lang="en-US" dirty="0"/>
          </a:p>
        </p:txBody>
      </p:sp>
      <p:sp>
        <p:nvSpPr>
          <p:cNvPr id="4" name="Slide Number Placeholder 3"/>
          <p:cNvSpPr>
            <a:spLocks noGrp="1"/>
          </p:cNvSpPr>
          <p:nvPr>
            <p:ph type="sldNum" sz="quarter" idx="5"/>
          </p:nvPr>
        </p:nvSpPr>
        <p:spPr/>
        <p:txBody>
          <a:bodyPr/>
          <a:lstStyle/>
          <a:p>
            <a:fld id="{6A78A431-E247-4630-8AAB-6F7EDD3D9471}" type="slidenum">
              <a:rPr lang="en-US" smtClean="0"/>
              <a:t>24</a:t>
            </a:fld>
            <a:endParaRPr lang="en-US"/>
          </a:p>
        </p:txBody>
      </p:sp>
    </p:spTree>
    <p:extLst>
      <p:ext uri="{BB962C8B-B14F-4D97-AF65-F5344CB8AC3E}">
        <p14:creationId xmlns:p14="http://schemas.microsoft.com/office/powerpoint/2010/main" val="3039624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8C0630-C503-45B8-8396-FB89E52CFB6D}"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D1F34-6477-4AF5-AE72-DEDCD418B22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89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C0630-C503-45B8-8396-FB89E52CFB6D}"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D1F34-6477-4AF5-AE72-DEDCD418B221}" type="slidenum">
              <a:rPr lang="en-US" smtClean="0"/>
              <a:t>‹#›</a:t>
            </a:fld>
            <a:endParaRPr lang="en-US"/>
          </a:p>
        </p:txBody>
      </p:sp>
    </p:spTree>
    <p:extLst>
      <p:ext uri="{BB962C8B-B14F-4D97-AF65-F5344CB8AC3E}">
        <p14:creationId xmlns:p14="http://schemas.microsoft.com/office/powerpoint/2010/main" val="113507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C0630-C503-45B8-8396-FB89E52CFB6D}"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D1F34-6477-4AF5-AE72-DEDCD418B221}" type="slidenum">
              <a:rPr lang="en-US" smtClean="0"/>
              <a:t>‹#›</a:t>
            </a:fld>
            <a:endParaRPr lang="en-US"/>
          </a:p>
        </p:txBody>
      </p:sp>
    </p:spTree>
    <p:extLst>
      <p:ext uri="{BB962C8B-B14F-4D97-AF65-F5344CB8AC3E}">
        <p14:creationId xmlns:p14="http://schemas.microsoft.com/office/powerpoint/2010/main" val="3549089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C0630-C503-45B8-8396-FB89E52CFB6D}"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D1F34-6477-4AF5-AE72-DEDCD418B221}" type="slidenum">
              <a:rPr lang="en-US" smtClean="0"/>
              <a:t>‹#›</a:t>
            </a:fld>
            <a:endParaRPr lang="en-US"/>
          </a:p>
        </p:txBody>
      </p:sp>
    </p:spTree>
    <p:extLst>
      <p:ext uri="{BB962C8B-B14F-4D97-AF65-F5344CB8AC3E}">
        <p14:creationId xmlns:p14="http://schemas.microsoft.com/office/powerpoint/2010/main" val="364949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8C0630-C503-45B8-8396-FB89E52CFB6D}"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D1F34-6477-4AF5-AE72-DEDCD418B22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90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8C0630-C503-45B8-8396-FB89E52CFB6D}"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D1F34-6477-4AF5-AE72-DEDCD418B221}" type="slidenum">
              <a:rPr lang="en-US" smtClean="0"/>
              <a:t>‹#›</a:t>
            </a:fld>
            <a:endParaRPr lang="en-US"/>
          </a:p>
        </p:txBody>
      </p:sp>
    </p:spTree>
    <p:extLst>
      <p:ext uri="{BB962C8B-B14F-4D97-AF65-F5344CB8AC3E}">
        <p14:creationId xmlns:p14="http://schemas.microsoft.com/office/powerpoint/2010/main" val="415756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8C0630-C503-45B8-8396-FB89E52CFB6D}" type="datetimeFigureOut">
              <a:rPr lang="en-US" smtClean="0"/>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CD1F34-6477-4AF5-AE72-DEDCD418B221}" type="slidenum">
              <a:rPr lang="en-US" smtClean="0"/>
              <a:t>‹#›</a:t>
            </a:fld>
            <a:endParaRPr lang="en-US"/>
          </a:p>
        </p:txBody>
      </p:sp>
    </p:spTree>
    <p:extLst>
      <p:ext uri="{BB962C8B-B14F-4D97-AF65-F5344CB8AC3E}">
        <p14:creationId xmlns:p14="http://schemas.microsoft.com/office/powerpoint/2010/main" val="37116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8C0630-C503-45B8-8396-FB89E52CFB6D}"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CD1F34-6477-4AF5-AE72-DEDCD418B221}" type="slidenum">
              <a:rPr lang="en-US" smtClean="0"/>
              <a:t>‹#›</a:t>
            </a:fld>
            <a:endParaRPr lang="en-US"/>
          </a:p>
        </p:txBody>
      </p:sp>
    </p:spTree>
    <p:extLst>
      <p:ext uri="{BB962C8B-B14F-4D97-AF65-F5344CB8AC3E}">
        <p14:creationId xmlns:p14="http://schemas.microsoft.com/office/powerpoint/2010/main" val="112895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E8C0630-C503-45B8-8396-FB89E52CFB6D}" type="datetimeFigureOut">
              <a:rPr lang="en-US" smtClean="0"/>
              <a:t>11/4/2021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9CD1F34-6477-4AF5-AE72-DEDCD418B221}" type="slidenum">
              <a:rPr lang="en-US" smtClean="0"/>
              <a:t>‹#›</a:t>
            </a:fld>
            <a:endParaRPr lang="en-US"/>
          </a:p>
        </p:txBody>
      </p:sp>
    </p:spTree>
    <p:extLst>
      <p:ext uri="{BB962C8B-B14F-4D97-AF65-F5344CB8AC3E}">
        <p14:creationId xmlns:p14="http://schemas.microsoft.com/office/powerpoint/2010/main" val="1269654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E8C0630-C503-45B8-8396-FB89E52CFB6D}" type="datetimeFigureOut">
              <a:rPr lang="en-US" smtClean="0"/>
              <a:t>11/4/2021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9CD1F34-6477-4AF5-AE72-DEDCD418B221}" type="slidenum">
              <a:rPr lang="en-US" smtClean="0"/>
              <a:t>‹#›</a:t>
            </a:fld>
            <a:endParaRPr lang="en-US"/>
          </a:p>
        </p:txBody>
      </p:sp>
    </p:spTree>
    <p:extLst>
      <p:ext uri="{BB962C8B-B14F-4D97-AF65-F5344CB8AC3E}">
        <p14:creationId xmlns:p14="http://schemas.microsoft.com/office/powerpoint/2010/main" val="1413105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8C0630-C503-45B8-8396-FB89E52CFB6D}"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D1F34-6477-4AF5-AE72-DEDCD418B221}" type="slidenum">
              <a:rPr lang="en-US" smtClean="0"/>
              <a:t>‹#›</a:t>
            </a:fld>
            <a:endParaRPr lang="en-US"/>
          </a:p>
        </p:txBody>
      </p:sp>
    </p:spTree>
    <p:extLst>
      <p:ext uri="{BB962C8B-B14F-4D97-AF65-F5344CB8AC3E}">
        <p14:creationId xmlns:p14="http://schemas.microsoft.com/office/powerpoint/2010/main" val="3506896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6E9DEC-419B-4CC5-A080-3B06BD5A8291}" type="datetimeFigureOut">
              <a:rPr lang="en-US" smtClean="0"/>
              <a:t>11/4/2021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29507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ncjj.org/fmjj/" TargetMode="External"/><Relationship Id="rId4" Type="http://schemas.openxmlformats.org/officeDocument/2006/relationships/hyperlink" Target="http://www.ncjj.org/Projects/model_data_project.asp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21" name="Picture 20" descr="Front steps and columns of a majestic city building">
            <a:extLst>
              <a:ext uri="{FF2B5EF4-FFF2-40B4-BE49-F238E27FC236}">
                <a16:creationId xmlns:a16="http://schemas.microsoft.com/office/drawing/2014/main" id="{6A8D812B-22B4-4AC9-8A56-3A984DD0CAA1}"/>
              </a:ext>
            </a:extLst>
          </p:cNvPr>
          <p:cNvPicPr>
            <a:picLocks noChangeAspect="1"/>
          </p:cNvPicPr>
          <p:nvPr/>
        </p:nvPicPr>
        <p:blipFill rotWithShape="1">
          <a:blip r:embed="rId2">
            <a:alphaModFix amt="35000"/>
          </a:blip>
          <a:srcRect t="3566" b="12164"/>
          <a:stretch/>
        </p:blipFill>
        <p:spPr>
          <a:xfrm>
            <a:off x="47645" y="10"/>
            <a:ext cx="12191980" cy="6857990"/>
          </a:xfrm>
          <a:prstGeom prst="rect">
            <a:avLst/>
          </a:prstGeom>
        </p:spPr>
      </p:pic>
      <p:sp>
        <p:nvSpPr>
          <p:cNvPr id="2" name="Title 1">
            <a:extLst>
              <a:ext uri="{FF2B5EF4-FFF2-40B4-BE49-F238E27FC236}">
                <a16:creationId xmlns:a16="http://schemas.microsoft.com/office/drawing/2014/main" id="{ADD66321-5655-4990-8954-B0FC99E4A22D}"/>
              </a:ext>
            </a:extLst>
          </p:cNvPr>
          <p:cNvSpPr>
            <a:spLocks noGrp="1"/>
          </p:cNvSpPr>
          <p:nvPr>
            <p:ph type="ctrTitle"/>
          </p:nvPr>
        </p:nvSpPr>
        <p:spPr>
          <a:xfrm>
            <a:off x="1097280" y="758952"/>
            <a:ext cx="10058400" cy="3566160"/>
          </a:xfrm>
        </p:spPr>
        <p:txBody>
          <a:bodyPr>
            <a:normAutofit/>
          </a:bodyPr>
          <a:lstStyle/>
          <a:p>
            <a:pPr algn="ctr"/>
            <a:r>
              <a:rPr lang="en-US" sz="4400">
                <a:solidFill>
                  <a:srgbClr val="FFFFFF"/>
                </a:solidFill>
              </a:rPr>
              <a:t>Preliminary Findings and Recommendations: Youth Justice Community Engagement Study with the Crawford County Restorative Justice Authority (JD #11)</a:t>
            </a:r>
            <a:br>
              <a:rPr lang="en-US" sz="5000" dirty="0">
                <a:solidFill>
                  <a:srgbClr val="FFFFFF"/>
                </a:solidFill>
                <a:cs typeface="Calibri Light"/>
              </a:rPr>
            </a:br>
            <a:br>
              <a:rPr lang="en-US" sz="5000" dirty="0"/>
            </a:br>
            <a:r>
              <a:rPr lang="en-US" sz="3200" dirty="0">
                <a:solidFill>
                  <a:srgbClr val="FFFFFF"/>
                </a:solidFill>
                <a:cs typeface="Calibri Light"/>
              </a:rPr>
              <a:t>November 4, 2021</a:t>
            </a:r>
            <a:endParaRPr lang="en-US" sz="3200" dirty="0">
              <a:solidFill>
                <a:srgbClr val="FFFFFF"/>
              </a:solidFill>
            </a:endParaRPr>
          </a:p>
        </p:txBody>
      </p:sp>
      <p:sp>
        <p:nvSpPr>
          <p:cNvPr id="3" name="Subtitle 2">
            <a:extLst>
              <a:ext uri="{FF2B5EF4-FFF2-40B4-BE49-F238E27FC236}">
                <a16:creationId xmlns:a16="http://schemas.microsoft.com/office/drawing/2014/main" id="{1CCA9E9B-6E98-49CB-811C-B1D5B5C3D885}"/>
              </a:ext>
            </a:extLst>
          </p:cNvPr>
          <p:cNvSpPr>
            <a:spLocks noGrp="1"/>
          </p:cNvSpPr>
          <p:nvPr>
            <p:ph type="subTitle" idx="1"/>
          </p:nvPr>
        </p:nvSpPr>
        <p:spPr>
          <a:xfrm>
            <a:off x="1100051" y="4455620"/>
            <a:ext cx="10058400" cy="1143000"/>
          </a:xfrm>
        </p:spPr>
        <p:txBody>
          <a:bodyPr>
            <a:noAutofit/>
          </a:bodyPr>
          <a:lstStyle/>
          <a:p>
            <a:r>
              <a:rPr lang="en-US" sz="2000" dirty="0">
                <a:solidFill>
                  <a:srgbClr val="FFFFFF"/>
                </a:solidFill>
              </a:rPr>
              <a:t>Supported by the KS Department of Corrections and the Kansas advisory Group on juvenile justice and delinquency Prevention</a:t>
            </a:r>
          </a:p>
          <a:p>
            <a:r>
              <a:rPr lang="en-US" sz="2000" dirty="0">
                <a:solidFill>
                  <a:srgbClr val="FFFFFF"/>
                </a:solidFill>
              </a:rPr>
              <a:t>Facilitated by the KU Center for Community health and development</a:t>
            </a:r>
          </a:p>
        </p:txBody>
      </p:sp>
      <p:cxnSp>
        <p:nvCxnSpPr>
          <p:cNvPr id="65" name="Straight Connector 58">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66" name="Rectangle 60">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Rectangle 62">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Subtitle 2">
            <a:extLst>
              <a:ext uri="{FF2B5EF4-FFF2-40B4-BE49-F238E27FC236}">
                <a16:creationId xmlns:a16="http://schemas.microsoft.com/office/drawing/2014/main" id="{EB5D081A-D018-4960-8700-4FF53986904E}"/>
              </a:ext>
            </a:extLst>
          </p:cNvPr>
          <p:cNvSpPr txBox="1">
            <a:spLocks/>
          </p:cNvSpPr>
          <p:nvPr/>
        </p:nvSpPr>
        <p:spPr>
          <a:xfrm>
            <a:off x="6929783" y="3291411"/>
            <a:ext cx="3701883" cy="4880518"/>
          </a:xfrm>
          <a:prstGeom prst="rect">
            <a:avLst/>
          </a:prstGeom>
          <a:ln w="25400" cap="sq">
            <a:noFill/>
            <a:miter lim="800000"/>
          </a:ln>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endParaRPr lang="en-US" dirty="0">
              <a:solidFill>
                <a:schemeClr val="tx1"/>
              </a:solidFill>
            </a:endParaRPr>
          </a:p>
        </p:txBody>
      </p:sp>
    </p:spTree>
    <p:extLst>
      <p:ext uri="{BB962C8B-B14F-4D97-AF65-F5344CB8AC3E}">
        <p14:creationId xmlns:p14="http://schemas.microsoft.com/office/powerpoint/2010/main" val="1565028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type="wd">
                                    <p:tmPct val="15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grpId="0" nodeType="withEffect">
                                  <p:stCondLst>
                                    <p:cond delay="500"/>
                                  </p:stCondLst>
                                  <p:iterate type="wd">
                                    <p:tmPct val="15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par>
                                <p:cTn id="16" presetID="10" presetClass="entr" presetSubtype="0" fill="hold" grpId="0" nodeType="withEffect" nodePh="1">
                                  <p:stCondLst>
                                    <p:cond delay="1000"/>
                                  </p:stCondLst>
                                  <p:endCondLst>
                                    <p:cond evt="begin" delay="0">
                                      <p:tn val="16"/>
                                    </p:cond>
                                  </p:endCondLst>
                                  <p:iterate type="wd">
                                    <p:tmPct val="15000"/>
                                  </p:iterate>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fade">
                                      <p:cBhvr>
                                        <p:cTn id="18"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F9C6C-754B-4475-8BD2-67921171B2DD}"/>
              </a:ext>
            </a:extLst>
          </p:cNvPr>
          <p:cNvSpPr>
            <a:spLocks noGrp="1"/>
          </p:cNvSpPr>
          <p:nvPr>
            <p:ph type="title"/>
          </p:nvPr>
        </p:nvSpPr>
        <p:spPr>
          <a:xfrm>
            <a:off x="1097280" y="286603"/>
            <a:ext cx="10058400" cy="919199"/>
          </a:xfrm>
        </p:spPr>
        <p:txBody>
          <a:bodyPr>
            <a:normAutofit/>
          </a:bodyPr>
          <a:lstStyle/>
          <a:p>
            <a:r>
              <a:rPr kumimoji="0" lang="en-US" sz="4000" b="1" i="0" u="none" strike="noStrike" kern="0" cap="none" spc="-50" normalizeH="0" baseline="0" noProof="0" dirty="0">
                <a:ln>
                  <a:noFill/>
                </a:ln>
                <a:solidFill>
                  <a:srgbClr val="114376"/>
                </a:solidFill>
                <a:effectLst/>
                <a:uLnTx/>
                <a:uFillTx/>
                <a:latin typeface="Calibri Light" panose="020F0302020204030204" pitchFamily="34" charset="0"/>
                <a:ea typeface="Calibri Light" panose="020F0302020204030204" pitchFamily="34" charset="0"/>
                <a:cs typeface="+mj-cs"/>
              </a:rPr>
              <a:t>How do Youth Become Involved in the System?</a:t>
            </a:r>
            <a:endParaRPr lang="en-US" sz="4000" dirty="0"/>
          </a:p>
        </p:txBody>
      </p:sp>
      <p:sp>
        <p:nvSpPr>
          <p:cNvPr id="3" name="Content Placeholder 2">
            <a:extLst>
              <a:ext uri="{FF2B5EF4-FFF2-40B4-BE49-F238E27FC236}">
                <a16:creationId xmlns:a16="http://schemas.microsoft.com/office/drawing/2014/main" id="{C83B5CE7-8D32-4E3E-8F7A-1CE4C525A882}"/>
              </a:ext>
            </a:extLst>
          </p:cNvPr>
          <p:cNvSpPr>
            <a:spLocks noGrp="1"/>
          </p:cNvSpPr>
          <p:nvPr>
            <p:ph idx="1"/>
          </p:nvPr>
        </p:nvSpPr>
        <p:spPr>
          <a:xfrm>
            <a:off x="1097280" y="1845733"/>
            <a:ext cx="10061050" cy="4111119"/>
          </a:xfrm>
        </p:spPr>
        <p:txBody>
          <a:bodyPr/>
          <a:lstStyle/>
          <a:p>
            <a:pPr marL="0" marR="0">
              <a:spcBef>
                <a:spcPts val="0"/>
              </a:spcBef>
              <a:spcAft>
                <a:spcPts val="0"/>
              </a:spcAft>
            </a:pPr>
            <a:r>
              <a:rPr lang="en-US" sz="1800" u="sng" dirty="0">
                <a:solidFill>
                  <a:schemeClr val="tx1"/>
                </a:solidFill>
                <a:effectLst/>
                <a:latin typeface="Calibri" panose="020F0502020204030204" pitchFamily="34" charset="0"/>
                <a:ea typeface="Times New Roman" panose="02020603050405020304" pitchFamily="18" charset="0"/>
              </a:rPr>
              <a:t>Recommendations</a:t>
            </a:r>
            <a:endParaRPr lang="en-US" sz="1800" dirty="0">
              <a:solidFill>
                <a:schemeClr val="tx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u="none" strike="noStrike" dirty="0">
                <a:solidFill>
                  <a:schemeClr val="tx1"/>
                </a:solidFill>
                <a:effectLst/>
                <a:latin typeface="Calibri" panose="020F0502020204030204" pitchFamily="34" charset="0"/>
                <a:ea typeface="Calibri" panose="020F0502020204030204" pitchFamily="34" charset="0"/>
              </a:rPr>
              <a:t> </a:t>
            </a:r>
            <a:endParaRPr lang="en-US" sz="1800" dirty="0">
              <a:solidFill>
                <a:schemeClr val="tx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rPr>
              <a:t>Crawford County Mental Health - Establish a mental health follow-up process after police contacts through calls or chats related to needs and services. </a:t>
            </a:r>
          </a:p>
          <a:p>
            <a:pPr marL="342900" marR="0" lvl="0" indent="-342900">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rPr>
              <a:t>Collect and regularly review data on the number of youth arrests occurring on school property and those occurring during the school day (e.g., arrests of youth who have been given an out-of-school suspension).</a:t>
            </a:r>
          </a:p>
          <a:p>
            <a:pPr marL="342900" indent="-342900">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rPr>
              <a:t>Implement school-based youth courts or teacher and youth-led restorative justice programs to reduce the number of youth coming into contact with the juvenile justice system at school (i.e., school-to-prison pipeline). </a:t>
            </a:r>
          </a:p>
          <a:p>
            <a:pPr marL="342900" indent="-342900">
              <a:spcBef>
                <a:spcPts val="0"/>
              </a:spcBef>
              <a:spcAft>
                <a:spcPts val="0"/>
              </a:spcAft>
              <a:buFont typeface="+mj-lt"/>
              <a:buAutoNum type="arabicPeriod"/>
            </a:pPr>
            <a:r>
              <a:rPr lang="en-US" sz="1800" dirty="0">
                <a:solidFill>
                  <a:schemeClr val="tx1"/>
                </a:solidFill>
                <a:latin typeface="Calibri" panose="020F0502020204030204" pitchFamily="34" charset="0"/>
                <a:ea typeface="Calibri" panose="020F0502020204030204" pitchFamily="34" charset="0"/>
              </a:rPr>
              <a:t>Provide c</a:t>
            </a:r>
            <a:r>
              <a:rPr lang="en-US" sz="1800" dirty="0">
                <a:solidFill>
                  <a:schemeClr val="tx1"/>
                </a:solidFill>
                <a:effectLst/>
                <a:latin typeface="Calibri" panose="020F0502020204030204" pitchFamily="34" charset="0"/>
                <a:ea typeface="Calibri" panose="020F0502020204030204" pitchFamily="34" charset="0"/>
              </a:rPr>
              <a:t>ultural competency and trauma training for individuals involved in the juvenile justice system.</a:t>
            </a:r>
          </a:p>
          <a:p>
            <a:pPr marL="342900" indent="-342900">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rPr>
              <a:t>Establish protocols across juvenile justice system agencies, including law enforcement, to conduct regular and periodic review of disparities in contacts (e.g., arrests) and to adjust their policing</a:t>
            </a:r>
            <a:r>
              <a:rPr lang="en-US" sz="1800" spc="-145" dirty="0">
                <a:solidFill>
                  <a:schemeClr val="tx1"/>
                </a:solidFill>
                <a:effectLst/>
                <a:latin typeface="Calibri" panose="020F0502020204030204" pitchFamily="34" charset="0"/>
                <a:ea typeface="Calibri" panose="020F0502020204030204" pitchFamily="34" charset="0"/>
              </a:rPr>
              <a:t> </a:t>
            </a:r>
            <a:r>
              <a:rPr lang="en-US" sz="1800" dirty="0">
                <a:solidFill>
                  <a:schemeClr val="tx1"/>
                </a:solidFill>
                <a:effectLst/>
                <a:latin typeface="Calibri" panose="020F0502020204030204" pitchFamily="34" charset="0"/>
                <a:ea typeface="Calibri" panose="020F0502020204030204" pitchFamily="34" charset="0"/>
              </a:rPr>
              <a:t>accordingly.</a:t>
            </a:r>
          </a:p>
          <a:p>
            <a:pPr marL="342900" marR="0" lvl="0" indent="-342900">
              <a:spcBef>
                <a:spcPts val="0"/>
              </a:spcBef>
              <a:spcAft>
                <a:spcPts val="0"/>
              </a:spcAft>
              <a:buFont typeface="+mj-lt"/>
              <a:buAutoNum type="arabicPeriod"/>
            </a:pPr>
            <a:endParaRPr lang="en-US" sz="1800" dirty="0">
              <a:solidFill>
                <a:schemeClr val="tx1"/>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665119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DD6FF1D-3ADB-40B8-AE4C-4CC2821DD9F7}"/>
              </a:ext>
            </a:extLst>
          </p:cNvPr>
          <p:cNvSpPr>
            <a:spLocks noGrp="1"/>
          </p:cNvSpPr>
          <p:nvPr>
            <p:ph type="title"/>
          </p:nvPr>
        </p:nvSpPr>
        <p:spPr>
          <a:xfrm>
            <a:off x="492370" y="516835"/>
            <a:ext cx="3084844" cy="1472739"/>
          </a:xfrm>
        </p:spPr>
        <p:txBody>
          <a:bodyPr>
            <a:normAutofit/>
          </a:bodyPr>
          <a:lstStyle/>
          <a:p>
            <a:r>
              <a:rPr kumimoji="0" lang="en-US" sz="3200" b="1" i="0" u="none" strike="noStrike" kern="0" cap="none" spc="-50" normalizeH="0" baseline="0" noProof="0" dirty="0">
                <a:ln>
                  <a:noFill/>
                </a:ln>
                <a:solidFill>
                  <a:srgbClr val="FFFFFF"/>
                </a:solidFill>
                <a:effectLst/>
                <a:uLnTx/>
                <a:uFillTx/>
                <a:latin typeface="Calibri Light" panose="020F0302020204030204" pitchFamily="34" charset="0"/>
                <a:ea typeface="Calibri Light" panose="020F0302020204030204" pitchFamily="34" charset="0"/>
                <a:cs typeface="+mj-cs"/>
              </a:rPr>
              <a:t>How do Youth Move Through the System?</a:t>
            </a:r>
            <a:endParaRPr lang="en-US" sz="3200" dirty="0">
              <a:solidFill>
                <a:srgbClr val="FFFFFF"/>
              </a:solidFill>
            </a:endParaRPr>
          </a:p>
        </p:txBody>
      </p:sp>
      <p:sp>
        <p:nvSpPr>
          <p:cNvPr id="3" name="Content Placeholder 2">
            <a:extLst>
              <a:ext uri="{FF2B5EF4-FFF2-40B4-BE49-F238E27FC236}">
                <a16:creationId xmlns:a16="http://schemas.microsoft.com/office/drawing/2014/main" id="{FBBC8ADE-D15E-4360-8AB6-9EEC56484B2F}"/>
              </a:ext>
            </a:extLst>
          </p:cNvPr>
          <p:cNvSpPr>
            <a:spLocks noGrp="1"/>
          </p:cNvSpPr>
          <p:nvPr>
            <p:ph idx="1"/>
          </p:nvPr>
        </p:nvSpPr>
        <p:spPr>
          <a:xfrm>
            <a:off x="492371" y="2130252"/>
            <a:ext cx="3084844" cy="4330838"/>
          </a:xfrm>
        </p:spPr>
        <p:txBody>
          <a:bodyPr vert="horz" lIns="0" tIns="45720" rIns="0" bIns="45720" rtlCol="0" anchor="t">
            <a:normAutofit/>
          </a:bodyPr>
          <a:lstStyle/>
          <a:p>
            <a:pPr marL="0" indent="0">
              <a:buNone/>
            </a:pPr>
            <a:r>
              <a:rPr lang="en-US" b="1" u="sng" dirty="0">
                <a:solidFill>
                  <a:srgbClr val="FFFFFF"/>
                </a:solidFill>
                <a:effectLst/>
                <a:latin typeface="Calibri" panose="020F0502020204030204" pitchFamily="34" charset="0"/>
                <a:ea typeface="Calibri" panose="020F0502020204030204" pitchFamily="34" charset="0"/>
              </a:rPr>
              <a:t>Intake</a:t>
            </a:r>
            <a:endParaRPr lang="en-US" u="sng" dirty="0">
              <a:solidFill>
                <a:srgbClr val="FFFFFF"/>
              </a:solidFill>
              <a:latin typeface="Calibri" panose="020F0502020204030204" pitchFamily="34" charset="0"/>
              <a:ea typeface="Calibri" panose="020F0502020204030204" pitchFamily="34" charset="0"/>
            </a:endParaRPr>
          </a:p>
          <a:p>
            <a:pPr>
              <a:buFont typeface="Arial" panose="020B0604020202020204" pitchFamily="34" charset="0"/>
              <a:buChar char="•"/>
            </a:pPr>
            <a:r>
              <a:rPr lang="en-US" sz="1800" dirty="0">
                <a:solidFill>
                  <a:srgbClr val="FFFFFF"/>
                </a:solidFill>
                <a:latin typeface="Calibri"/>
                <a:ea typeface="Calibri" panose="020F0502020204030204" pitchFamily="34" charset="0"/>
                <a:cs typeface="Calibri"/>
              </a:rPr>
              <a:t>  From 2016 to 2020, intakes</a:t>
            </a:r>
            <a:r>
              <a:rPr lang="en-US" sz="1800" dirty="0">
                <a:solidFill>
                  <a:srgbClr val="FFFFFF"/>
                </a:solidFill>
                <a:effectLst/>
                <a:latin typeface="Calibri"/>
                <a:ea typeface="Calibri" panose="020F0502020204030204" pitchFamily="34" charset="0"/>
                <a:cs typeface="Calibri"/>
              </a:rPr>
              <a:t> for Juvenile Offenders has consistently decreased from 171 to 43, while the number of CINC has remained steady</a:t>
            </a:r>
            <a:r>
              <a:rPr lang="en-US" sz="1800" dirty="0">
                <a:solidFill>
                  <a:srgbClr val="FFFFFF"/>
                </a:solidFill>
                <a:latin typeface="Calibri"/>
                <a:ea typeface="Calibri" panose="020F0502020204030204" pitchFamily="34" charset="0"/>
                <a:cs typeface="Calibri"/>
              </a:rPr>
              <a:t> </a:t>
            </a:r>
          </a:p>
          <a:p>
            <a:pPr>
              <a:buFont typeface="Arial" panose="020B0604020202020204" pitchFamily="34" charset="0"/>
              <a:buChar char="•"/>
            </a:pPr>
            <a:r>
              <a:rPr lang="en-US" sz="1800" dirty="0">
                <a:solidFill>
                  <a:srgbClr val="FFFFFF"/>
                </a:solidFill>
                <a:latin typeface="Calibri"/>
                <a:ea typeface="Calibri" panose="020F0502020204030204" pitchFamily="34" charset="0"/>
                <a:cs typeface="Calibri"/>
              </a:rPr>
              <a:t>   Y</a:t>
            </a:r>
            <a:r>
              <a:rPr lang="en-US" sz="1800" dirty="0">
                <a:solidFill>
                  <a:srgbClr val="FFFFFF"/>
                </a:solidFill>
                <a:effectLst/>
                <a:latin typeface="Calibri"/>
                <a:ea typeface="Calibri" panose="020F0502020204030204" pitchFamily="34" charset="0"/>
                <a:cs typeface="Calibri"/>
              </a:rPr>
              <a:t>outh placed out-of-home decreased from 132 to 97 between 2017-2020</a:t>
            </a:r>
          </a:p>
          <a:p>
            <a:pPr>
              <a:buFont typeface="Arial" panose="020B0604020202020204" pitchFamily="34" charset="0"/>
              <a:buChar char="•"/>
            </a:pPr>
            <a:r>
              <a:rPr lang="en-US" sz="1800" dirty="0">
                <a:solidFill>
                  <a:srgbClr val="FFFFFF"/>
                </a:solidFill>
                <a:latin typeface="Calibri"/>
                <a:cs typeface="Calibri"/>
              </a:rPr>
              <a:t>  The majority of youth assessed at intake are released without restrictions</a:t>
            </a:r>
            <a:endParaRPr lang="en-US" dirty="0"/>
          </a:p>
          <a:p>
            <a:pPr>
              <a:spcBef>
                <a:spcPts val="0"/>
              </a:spcBef>
              <a:spcAft>
                <a:spcPts val="0"/>
              </a:spcAft>
              <a:buFont typeface="Arial" panose="020B0604020202020204" pitchFamily="34" charset="0"/>
              <a:buChar char="•"/>
            </a:pPr>
            <a:endParaRPr lang="en-US" sz="1800" dirty="0">
              <a:solidFill>
                <a:srgbClr val="FFFFFF"/>
              </a:solidFill>
              <a:effectLst/>
              <a:latin typeface="Calibri" panose="020F0502020204030204" pitchFamily="34" charset="0"/>
              <a:ea typeface="Calibri" panose="020F0502020204030204" pitchFamily="34" charset="0"/>
            </a:endParaRPr>
          </a:p>
          <a:p>
            <a:pPr>
              <a:spcBef>
                <a:spcPts val="0"/>
              </a:spcBef>
              <a:spcAft>
                <a:spcPts val="0"/>
              </a:spcAft>
              <a:buFont typeface="Arial" panose="020B0604020202020204" pitchFamily="34" charset="0"/>
              <a:buChar char="•"/>
            </a:pPr>
            <a:endParaRPr lang="en-US" sz="1500" dirty="0">
              <a:solidFill>
                <a:srgbClr val="FFFFFF"/>
              </a:solidFill>
            </a:endParaRPr>
          </a:p>
        </p:txBody>
      </p:sp>
      <p:sp>
        <p:nvSpPr>
          <p:cNvPr id="13" name="Rectangle 12">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2" name="Chart 11">
            <a:extLst>
              <a:ext uri="{FF2B5EF4-FFF2-40B4-BE49-F238E27FC236}">
                <a16:creationId xmlns:a16="http://schemas.microsoft.com/office/drawing/2014/main" id="{6909E78E-6053-4AC3-BA37-C5320DD8FC88}"/>
              </a:ext>
            </a:extLst>
          </p:cNvPr>
          <p:cNvGraphicFramePr/>
          <p:nvPr>
            <p:extLst>
              <p:ext uri="{D42A27DB-BD31-4B8C-83A1-F6EECF244321}">
                <p14:modId xmlns:p14="http://schemas.microsoft.com/office/powerpoint/2010/main" val="3271346560"/>
              </p:ext>
            </p:extLst>
          </p:nvPr>
        </p:nvGraphicFramePr>
        <p:xfrm>
          <a:off x="5801923" y="159524"/>
          <a:ext cx="4864099" cy="31404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AF11A5DA-2A4D-4801-B7CF-4949D3D71C28}"/>
              </a:ext>
            </a:extLst>
          </p:cNvPr>
          <p:cNvGraphicFramePr/>
          <p:nvPr>
            <p:extLst>
              <p:ext uri="{D42A27DB-BD31-4B8C-83A1-F6EECF244321}">
                <p14:modId xmlns:p14="http://schemas.microsoft.com/office/powerpoint/2010/main" val="2541575591"/>
              </p:ext>
            </p:extLst>
          </p:nvPr>
        </p:nvGraphicFramePr>
        <p:xfrm>
          <a:off x="5801923" y="3427750"/>
          <a:ext cx="4864099" cy="31404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1809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E6B3BE9-35E9-49AC-8D21-314639FBB2F5}"/>
              </a:ext>
            </a:extLst>
          </p:cNvPr>
          <p:cNvSpPr>
            <a:spLocks noGrp="1"/>
          </p:cNvSpPr>
          <p:nvPr>
            <p:ph type="title"/>
          </p:nvPr>
        </p:nvSpPr>
        <p:spPr>
          <a:xfrm>
            <a:off x="502418" y="501107"/>
            <a:ext cx="3084844" cy="5772840"/>
          </a:xfrm>
        </p:spPr>
        <p:txBody>
          <a:bodyPr anchor="ctr">
            <a:normAutofit/>
          </a:bodyPr>
          <a:lstStyle/>
          <a:p>
            <a:r>
              <a:rPr kumimoji="0" lang="en-US" sz="3600" b="1" i="0" u="none" strike="noStrike" kern="0" cap="none" spc="-50" normalizeH="0" baseline="0" noProof="0" dirty="0">
                <a:ln>
                  <a:noFill/>
                </a:ln>
                <a:solidFill>
                  <a:srgbClr val="FFFFFF"/>
                </a:solidFill>
                <a:effectLst/>
                <a:uLnTx/>
                <a:uFillTx/>
                <a:latin typeface="Calibri Light" panose="020F0302020204030204" pitchFamily="34" charset="0"/>
                <a:ea typeface="Calibri Light" panose="020F0302020204030204" pitchFamily="34" charset="0"/>
                <a:cs typeface="+mj-cs"/>
              </a:rPr>
              <a:t>How do Youth Move Through the System? </a:t>
            </a:r>
            <a:endParaRPr lang="en-US" sz="3600" dirty="0">
              <a:solidFill>
                <a:srgbClr val="FFFFFF"/>
              </a:solidFill>
            </a:endParaRP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hart 6">
            <a:extLst>
              <a:ext uri="{FF2B5EF4-FFF2-40B4-BE49-F238E27FC236}">
                <a16:creationId xmlns:a16="http://schemas.microsoft.com/office/drawing/2014/main" id="{FB613939-65A3-4954-9903-B5B42A314BA1}"/>
              </a:ext>
            </a:extLst>
          </p:cNvPr>
          <p:cNvGraphicFramePr/>
          <p:nvPr>
            <p:extLst>
              <p:ext uri="{D42A27DB-BD31-4B8C-83A1-F6EECF244321}">
                <p14:modId xmlns:p14="http://schemas.microsoft.com/office/powerpoint/2010/main" val="273691321"/>
              </p:ext>
            </p:extLst>
          </p:nvPr>
        </p:nvGraphicFramePr>
        <p:xfrm>
          <a:off x="4394200" y="501106"/>
          <a:ext cx="7340092" cy="59504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0640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B9156-A22A-4543-8E5E-73054977D2B5}"/>
              </a:ext>
            </a:extLst>
          </p:cNvPr>
          <p:cNvSpPr>
            <a:spLocks noGrp="1"/>
          </p:cNvSpPr>
          <p:nvPr>
            <p:ph type="title"/>
          </p:nvPr>
        </p:nvSpPr>
        <p:spPr>
          <a:xfrm>
            <a:off x="1097280" y="286603"/>
            <a:ext cx="10058400" cy="788571"/>
          </a:xfrm>
        </p:spPr>
        <p:txBody>
          <a:bodyPr>
            <a:normAutofit/>
          </a:bodyPr>
          <a:lstStyle/>
          <a:p>
            <a:r>
              <a:rPr kumimoji="0" lang="en-US" sz="4000" b="1" i="0" u="none" strike="noStrike" kern="0" cap="none" spc="-50" normalizeH="0" baseline="0" noProof="0" dirty="0">
                <a:ln>
                  <a:noFill/>
                </a:ln>
                <a:solidFill>
                  <a:srgbClr val="114376"/>
                </a:solidFill>
                <a:effectLst/>
                <a:uLnTx/>
                <a:uFillTx/>
                <a:latin typeface="Calibri Light" panose="020F0302020204030204" pitchFamily="34" charset="0"/>
                <a:ea typeface="Calibri Light" panose="020F0302020204030204" pitchFamily="34" charset="0"/>
                <a:cs typeface="+mj-cs"/>
              </a:rPr>
              <a:t>How do Youth Move through the System?</a:t>
            </a:r>
            <a:endParaRPr lang="en-US" sz="4000" dirty="0"/>
          </a:p>
        </p:txBody>
      </p:sp>
      <p:sp>
        <p:nvSpPr>
          <p:cNvPr id="3" name="Content Placeholder 2">
            <a:extLst>
              <a:ext uri="{FF2B5EF4-FFF2-40B4-BE49-F238E27FC236}">
                <a16:creationId xmlns:a16="http://schemas.microsoft.com/office/drawing/2014/main" id="{B6E88F59-CCF7-4F42-8D97-DBA7CA5C10D2}"/>
              </a:ext>
            </a:extLst>
          </p:cNvPr>
          <p:cNvSpPr>
            <a:spLocks noGrp="1"/>
          </p:cNvSpPr>
          <p:nvPr>
            <p:ph idx="1"/>
          </p:nvPr>
        </p:nvSpPr>
        <p:spPr/>
        <p:txBody>
          <a:bodyPr/>
          <a:lstStyle/>
          <a:p>
            <a:pPr marL="0" marR="0">
              <a:spcBef>
                <a:spcPts val="0"/>
              </a:spcBef>
              <a:spcAft>
                <a:spcPts val="0"/>
              </a:spcAft>
            </a:pPr>
            <a:r>
              <a:rPr lang="en-US" sz="2400" u="sng" dirty="0">
                <a:effectLst/>
                <a:latin typeface="Calibri" panose="020F0502020204030204" pitchFamily="34" charset="0"/>
                <a:ea typeface="Calibri" panose="020F0502020204030204" pitchFamily="34" charset="0"/>
              </a:rPr>
              <a:t>Recommendations</a:t>
            </a:r>
            <a:endParaRPr lang="en-US" sz="2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mj-lt"/>
              <a:buAutoNum type="arabicPeriod"/>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Enhance community-based, prevention-focused programs and activities designed to strengthen and support families in order to prevent child abuse and neglect</a:t>
            </a:r>
            <a:endParaRPr lang="en-US" sz="2400" dirty="0">
              <a:solidFill>
                <a:schemeClr val="tx1"/>
              </a:solidFill>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Strengthen family as a unit and prevent family disintegration.</a:t>
            </a:r>
            <a:endParaRPr lang="en-US" sz="2400" dirty="0">
              <a:solidFill>
                <a:schemeClr val="tx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youth held in detention, systematically track and review how long they are held in detention and for what reasons. </a:t>
            </a:r>
            <a:endParaRPr lang="en-US" sz="2400" dirty="0">
              <a:solidFill>
                <a:schemeClr val="tx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Systematically track and review detention risk assessment override reasons to determine why overrides are happening as this may indicate areas of need for programming.</a:t>
            </a:r>
            <a:endParaRPr lang="en-US" sz="2400" dirty="0">
              <a:solidFill>
                <a:schemeClr val="tx1"/>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159325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755F163-A14D-42FD-94AF-FD38082B2EC8}"/>
              </a:ext>
            </a:extLst>
          </p:cNvPr>
          <p:cNvSpPr>
            <a:spLocks noGrp="1"/>
          </p:cNvSpPr>
          <p:nvPr>
            <p:ph type="title"/>
          </p:nvPr>
        </p:nvSpPr>
        <p:spPr>
          <a:xfrm>
            <a:off x="492370" y="516835"/>
            <a:ext cx="3084844" cy="2103875"/>
          </a:xfrm>
        </p:spPr>
        <p:txBody>
          <a:bodyPr>
            <a:normAutofit/>
          </a:bodyPr>
          <a:lstStyle/>
          <a:p>
            <a:r>
              <a:rPr kumimoji="0" lang="en-US" sz="3600" b="1" i="0" u="none" strike="noStrike" kern="0" cap="none" spc="-50" normalizeH="0" baseline="0" noProof="0">
                <a:ln>
                  <a:noFill/>
                </a:ln>
                <a:solidFill>
                  <a:srgbClr val="FFFFFF"/>
                </a:solidFill>
                <a:effectLst/>
                <a:uLnTx/>
                <a:uFillTx/>
                <a:latin typeface="Calibri Light" panose="020F0302020204030204" pitchFamily="34" charset="0"/>
                <a:ea typeface="Calibri Light" panose="020F0302020204030204" pitchFamily="34" charset="0"/>
                <a:cs typeface="+mj-cs"/>
              </a:rPr>
              <a:t>How do Youth Move </a:t>
            </a:r>
            <a:r>
              <a:rPr lang="en-US" sz="3600" b="1" kern="0">
                <a:solidFill>
                  <a:srgbClr val="FFFFFF"/>
                </a:solidFill>
                <a:latin typeface="Calibri Light" panose="020F0302020204030204" pitchFamily="34" charset="0"/>
                <a:ea typeface="Calibri Light" panose="020F0302020204030204" pitchFamily="34" charset="0"/>
              </a:rPr>
              <a:t>Through </a:t>
            </a:r>
            <a:r>
              <a:rPr kumimoji="0" lang="en-US" sz="3600" b="1" i="0" u="none" strike="noStrike" kern="0" cap="none" spc="-50" normalizeH="0" baseline="0" noProof="0">
                <a:ln>
                  <a:noFill/>
                </a:ln>
                <a:solidFill>
                  <a:srgbClr val="FFFFFF"/>
                </a:solidFill>
                <a:effectLst/>
                <a:uLnTx/>
                <a:uFillTx/>
                <a:latin typeface="Calibri Light" panose="020F0302020204030204" pitchFamily="34" charset="0"/>
                <a:ea typeface="Calibri Light" panose="020F0302020204030204" pitchFamily="34" charset="0"/>
                <a:cs typeface="+mj-cs"/>
              </a:rPr>
              <a:t>the System?</a:t>
            </a:r>
            <a:endParaRPr lang="en-US" sz="3600">
              <a:solidFill>
                <a:srgbClr val="FFFFFF"/>
              </a:solidFill>
            </a:endParaRPr>
          </a:p>
        </p:txBody>
      </p:sp>
      <p:sp>
        <p:nvSpPr>
          <p:cNvPr id="3" name="Content Placeholder 2">
            <a:extLst>
              <a:ext uri="{FF2B5EF4-FFF2-40B4-BE49-F238E27FC236}">
                <a16:creationId xmlns:a16="http://schemas.microsoft.com/office/drawing/2014/main" id="{EB445DDB-F755-47F6-836A-2ABF1483E36C}"/>
              </a:ext>
            </a:extLst>
          </p:cNvPr>
          <p:cNvSpPr>
            <a:spLocks noGrp="1"/>
          </p:cNvSpPr>
          <p:nvPr>
            <p:ph idx="1"/>
          </p:nvPr>
        </p:nvSpPr>
        <p:spPr>
          <a:xfrm>
            <a:off x="492371" y="2653800"/>
            <a:ext cx="3084844" cy="3335519"/>
          </a:xfrm>
        </p:spPr>
        <p:txBody>
          <a:bodyPr vert="horz" lIns="0" tIns="45720" rIns="0" bIns="45720" rtlCol="0" anchor="t">
            <a:normAutofit/>
          </a:bodyPr>
          <a:lstStyle/>
          <a:p>
            <a:r>
              <a:rPr lang="en-US" sz="1800" u="sng">
                <a:solidFill>
                  <a:srgbClr val="FFFFFF"/>
                </a:solidFill>
                <a:effectLst/>
                <a:latin typeface="Calibri"/>
                <a:ea typeface="Calibri" panose="020F0502020204030204" pitchFamily="34" charset="0"/>
                <a:cs typeface="Calibri"/>
              </a:rPr>
              <a:t>Referral</a:t>
            </a:r>
          </a:p>
          <a:p>
            <a:pPr>
              <a:buFont typeface="Arial" panose="020B0604020202020204" pitchFamily="34" charset="0"/>
              <a:buChar char="•"/>
            </a:pPr>
            <a:r>
              <a:rPr lang="en-US" sz="1400">
                <a:solidFill>
                  <a:srgbClr val="FFFFFF"/>
                </a:solidFill>
                <a:latin typeface="Calibri"/>
                <a:ea typeface="Calibri" panose="020F0502020204030204" pitchFamily="34" charset="0"/>
                <a:cs typeface="Calibri"/>
              </a:rPr>
              <a:t>  </a:t>
            </a:r>
            <a:r>
              <a:rPr lang="en-US" sz="1400">
                <a:solidFill>
                  <a:srgbClr val="FFFFFF"/>
                </a:solidFill>
                <a:effectLst/>
                <a:latin typeface="Calibri"/>
                <a:ea typeface="Calibri" panose="020F0502020204030204" pitchFamily="34" charset="0"/>
                <a:cs typeface="Calibri"/>
              </a:rPr>
              <a:t> For </a:t>
            </a:r>
            <a:r>
              <a:rPr lang="en-US" sz="1400">
                <a:solidFill>
                  <a:srgbClr val="FFFFFF"/>
                </a:solidFill>
                <a:latin typeface="Calibri"/>
                <a:ea typeface="Calibri" panose="020F0502020204030204" pitchFamily="34" charset="0"/>
                <a:cs typeface="Calibri"/>
              </a:rPr>
              <a:t>JD11</a:t>
            </a:r>
            <a:r>
              <a:rPr lang="en-US" sz="1400">
                <a:solidFill>
                  <a:srgbClr val="FFFFFF"/>
                </a:solidFill>
                <a:effectLst/>
                <a:latin typeface="Calibri"/>
                <a:ea typeface="Calibri" panose="020F0502020204030204" pitchFamily="34" charset="0"/>
                <a:cs typeface="Calibri"/>
              </a:rPr>
              <a:t>, referrals to court decline from 2015-17 to 2018-20 by 39% (395 to 241).</a:t>
            </a:r>
            <a:r>
              <a:rPr lang="en-US" sz="1400">
                <a:solidFill>
                  <a:srgbClr val="FFFFFF"/>
                </a:solidFill>
                <a:latin typeface="Calibri"/>
                <a:ea typeface="Calibri" panose="020F0502020204030204" pitchFamily="34" charset="0"/>
                <a:cs typeface="Calibri"/>
              </a:rPr>
              <a:t> </a:t>
            </a:r>
            <a:endParaRPr lang="en-US" sz="1400">
              <a:solidFill>
                <a:srgbClr val="FFFFFF"/>
              </a:solidFill>
              <a:effectLst/>
              <a:latin typeface="Calibri"/>
              <a:ea typeface="Calibri" panose="020F0502020204030204" pitchFamily="34" charset="0"/>
              <a:cs typeface="Calibri"/>
            </a:endParaRPr>
          </a:p>
          <a:p>
            <a:pPr marL="383540" lvl="1">
              <a:buFont typeface="Arial" panose="020B0604020202020204" pitchFamily="34" charset="0"/>
              <a:buChar char="•"/>
            </a:pPr>
            <a:r>
              <a:rPr lang="en-US" sz="1400">
                <a:solidFill>
                  <a:srgbClr val="FFFFFF"/>
                </a:solidFill>
                <a:latin typeface="Calibri"/>
                <a:ea typeface="Calibri" panose="020F0502020204030204" pitchFamily="34" charset="0"/>
                <a:cs typeface="Calibri"/>
              </a:rPr>
              <a:t>Of</a:t>
            </a:r>
            <a:r>
              <a:rPr lang="en-US" sz="1400">
                <a:solidFill>
                  <a:srgbClr val="FFFFFF"/>
                </a:solidFill>
                <a:effectLst/>
                <a:latin typeface="Calibri"/>
                <a:ea typeface="Calibri" panose="020F0502020204030204" pitchFamily="34" charset="0"/>
                <a:cs typeface="Calibri"/>
              </a:rPr>
              <a:t> the total youth referred to </a:t>
            </a:r>
            <a:r>
              <a:rPr lang="en-US" sz="1400">
                <a:solidFill>
                  <a:srgbClr val="FFFFFF"/>
                </a:solidFill>
                <a:latin typeface="Calibri"/>
                <a:ea typeface="Calibri" panose="020F0502020204030204" pitchFamily="34" charset="0"/>
                <a:cs typeface="Calibri"/>
              </a:rPr>
              <a:t>court, the </a:t>
            </a:r>
            <a:r>
              <a:rPr lang="en-US" sz="1400">
                <a:solidFill>
                  <a:schemeClr val="bg1"/>
                </a:solidFill>
                <a:latin typeface="Calibri"/>
                <a:ea typeface="Calibri" panose="020F0502020204030204" pitchFamily="34" charset="0"/>
                <a:cs typeface="Calibri"/>
              </a:rPr>
              <a:t>Proportion</a:t>
            </a:r>
            <a:r>
              <a:rPr lang="en-US" sz="1400">
                <a:solidFill>
                  <a:schemeClr val="bg1"/>
                </a:solidFill>
                <a:ea typeface="+mn-lt"/>
                <a:cs typeface="+mn-lt"/>
              </a:rPr>
              <a:t> of Black youth increased, </a:t>
            </a:r>
            <a:r>
              <a:rPr lang="en-US" sz="1400">
                <a:solidFill>
                  <a:schemeClr val="bg1"/>
                </a:solidFill>
                <a:effectLst/>
                <a:latin typeface="Calibri"/>
                <a:ea typeface="Calibri" panose="020F0502020204030204" pitchFamily="34" charset="0"/>
                <a:cs typeface="Calibri"/>
              </a:rPr>
              <a:t>t</a:t>
            </a:r>
            <a:r>
              <a:rPr lang="en-US" sz="1400">
                <a:solidFill>
                  <a:srgbClr val="FFFFFF"/>
                </a:solidFill>
                <a:effectLst/>
                <a:latin typeface="Calibri"/>
                <a:ea typeface="Calibri" panose="020F0502020204030204" pitchFamily="34" charset="0"/>
                <a:cs typeface="Calibri"/>
              </a:rPr>
              <a:t>he proportion of the White and Hispanic youth decreased.</a:t>
            </a:r>
            <a:r>
              <a:rPr lang="en-US" sz="1400">
                <a:solidFill>
                  <a:srgbClr val="FFFFFF"/>
                </a:solidFill>
                <a:latin typeface="Calibri"/>
                <a:ea typeface="Calibri" panose="020F0502020204030204" pitchFamily="34" charset="0"/>
                <a:cs typeface="Calibri"/>
              </a:rPr>
              <a:t> </a:t>
            </a:r>
            <a:endParaRPr lang="en-US" sz="1400">
              <a:solidFill>
                <a:srgbClr val="FFFFFF"/>
              </a:solidFill>
              <a:effectLst/>
              <a:latin typeface="Calibri"/>
              <a:ea typeface="Calibri" panose="020F0502020204030204" pitchFamily="34" charset="0"/>
              <a:cs typeface="Calibri"/>
            </a:endParaRPr>
          </a:p>
          <a:p>
            <a:pPr marL="383540" lvl="1">
              <a:buFont typeface="Arial" panose="020B0604020202020204" pitchFamily="34" charset="0"/>
              <a:buChar char="•"/>
            </a:pPr>
            <a:r>
              <a:rPr lang="en-US" sz="1400">
                <a:solidFill>
                  <a:srgbClr val="FFFFFF"/>
                </a:solidFill>
                <a:effectLst/>
                <a:latin typeface="Calibri"/>
                <a:ea typeface="Calibri" panose="020F0502020204030204" pitchFamily="34" charset="0"/>
                <a:cs typeface="Calibri"/>
              </a:rPr>
              <a:t>Referral rates for Black youth were over twice that for Black youth across Kansas, Hispanic and White youth were referred at about the same rate.</a:t>
            </a:r>
            <a:r>
              <a:rPr lang="en-US" sz="1400">
                <a:solidFill>
                  <a:srgbClr val="FFFFFF"/>
                </a:solidFill>
                <a:latin typeface="Calibri"/>
                <a:ea typeface="Calibri" panose="020F0502020204030204" pitchFamily="34" charset="0"/>
                <a:cs typeface="Calibri"/>
              </a:rPr>
              <a:t> </a:t>
            </a:r>
            <a:endParaRPr lang="en-US" sz="1400">
              <a:solidFill>
                <a:srgbClr val="FFFFFF"/>
              </a:solidFill>
              <a:effectLst/>
              <a:latin typeface="Calibri" panose="020F0502020204030204" pitchFamily="34" charset="0"/>
              <a:ea typeface="Calibri" panose="020F0502020204030204" pitchFamily="34" charset="0"/>
              <a:cs typeface="Calibri"/>
            </a:endParaRPr>
          </a:p>
          <a:p>
            <a:pPr marL="383540" lvl="1">
              <a:buFont typeface="Arial" panose="020B0604020202020204" pitchFamily="34" charset="0"/>
              <a:buChar char="•"/>
            </a:pPr>
            <a:endParaRPr lang="en-US" sz="1400">
              <a:solidFill>
                <a:srgbClr val="FFFFFF"/>
              </a:solidFill>
              <a:latin typeface="Calibri" panose="020F0502020204030204" pitchFamily="34" charset="0"/>
              <a:ea typeface="Calibri" panose="020F0502020204030204" pitchFamily="34" charset="0"/>
              <a:cs typeface="Calibri"/>
            </a:endParaRPr>
          </a:p>
        </p:txBody>
      </p:sp>
      <p:sp>
        <p:nvSpPr>
          <p:cNvPr id="31" name="Rectangle 30">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hart 3">
            <a:extLst>
              <a:ext uri="{FF2B5EF4-FFF2-40B4-BE49-F238E27FC236}">
                <a16:creationId xmlns:a16="http://schemas.microsoft.com/office/drawing/2014/main" id="{89ADB04B-9EF5-F94C-BF97-0DE2DE41FCC2}"/>
              </a:ext>
            </a:extLst>
          </p:cNvPr>
          <p:cNvGraphicFramePr/>
          <p:nvPr>
            <p:extLst>
              <p:ext uri="{D42A27DB-BD31-4B8C-83A1-F6EECF244321}">
                <p14:modId xmlns:p14="http://schemas.microsoft.com/office/powerpoint/2010/main" val="1784458029"/>
              </p:ext>
            </p:extLst>
          </p:nvPr>
        </p:nvGraphicFramePr>
        <p:xfrm>
          <a:off x="4742017" y="311727"/>
          <a:ext cx="7155574" cy="59061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6522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F946-DEE7-4C84-91BC-382ECCE9F683}"/>
              </a:ext>
            </a:extLst>
          </p:cNvPr>
          <p:cNvSpPr>
            <a:spLocks noGrp="1"/>
          </p:cNvSpPr>
          <p:nvPr>
            <p:ph type="title"/>
          </p:nvPr>
        </p:nvSpPr>
        <p:spPr>
          <a:xfrm>
            <a:off x="1097280" y="286603"/>
            <a:ext cx="10058400" cy="858909"/>
          </a:xfrm>
        </p:spPr>
        <p:txBody>
          <a:bodyPr>
            <a:normAutofit/>
          </a:bodyPr>
          <a:lstStyle/>
          <a:p>
            <a:r>
              <a:rPr kumimoji="0" lang="en-US" sz="4000" b="1" i="0" u="none" strike="noStrike" kern="0" cap="none" spc="-50" normalizeH="0" baseline="0" noProof="0" dirty="0">
                <a:ln>
                  <a:noFill/>
                </a:ln>
                <a:solidFill>
                  <a:srgbClr val="114376"/>
                </a:solidFill>
                <a:effectLst/>
                <a:uLnTx/>
                <a:uFillTx/>
                <a:latin typeface="Calibri Light" panose="020F0302020204030204" pitchFamily="34" charset="0"/>
                <a:ea typeface="Calibri Light" panose="020F0302020204030204" pitchFamily="34" charset="0"/>
                <a:cs typeface="+mj-cs"/>
              </a:rPr>
              <a:t>How do Youth Move Through the System?</a:t>
            </a:r>
            <a:endParaRPr lang="en-US" sz="4000" dirty="0"/>
          </a:p>
        </p:txBody>
      </p:sp>
      <p:sp>
        <p:nvSpPr>
          <p:cNvPr id="3" name="Content Placeholder 2">
            <a:extLst>
              <a:ext uri="{FF2B5EF4-FFF2-40B4-BE49-F238E27FC236}">
                <a16:creationId xmlns:a16="http://schemas.microsoft.com/office/drawing/2014/main" id="{A015EC32-0783-4B11-B0DD-14848E6E7F17}"/>
              </a:ext>
            </a:extLst>
          </p:cNvPr>
          <p:cNvSpPr>
            <a:spLocks noGrp="1"/>
          </p:cNvSpPr>
          <p:nvPr>
            <p:ph idx="1"/>
          </p:nvPr>
        </p:nvSpPr>
        <p:spPr/>
        <p:txBody>
          <a:bodyPr vert="horz" lIns="0" tIns="45720" rIns="0" bIns="45720" rtlCol="0" anchor="t">
            <a:normAutofit/>
          </a:bodyPr>
          <a:lstStyle/>
          <a:p>
            <a:pPr marL="0" marR="0" indent="0">
              <a:spcBef>
                <a:spcPts val="0"/>
              </a:spcBef>
              <a:spcAft>
                <a:spcPts val="0"/>
              </a:spcAft>
              <a:buNone/>
            </a:pPr>
            <a:r>
              <a:rPr lang="en-US" u="sng" dirty="0">
                <a:effectLst/>
                <a:latin typeface="Calibri" panose="020F0502020204030204" pitchFamily="34" charset="0"/>
                <a:ea typeface="Calibri" panose="020F0502020204030204" pitchFamily="34" charset="0"/>
              </a:rPr>
              <a:t>Recommendations</a:t>
            </a:r>
            <a:endParaRPr lang="en-US"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dirty="0">
                <a:effectLst/>
                <a:latin typeface="Calibri" panose="020F0502020204030204" pitchFamily="34" charset="0"/>
                <a:ea typeface="Calibri" panose="020F0502020204030204" pitchFamily="34" charset="0"/>
              </a:rPr>
              <a:t>Systematically track and regularly review demographics and case characteristics of youth being referred to court, disparities in these data may inform remedial practices/interventions.</a:t>
            </a:r>
          </a:p>
          <a:p>
            <a:pPr marL="342900" indent="-342900">
              <a:spcBef>
                <a:spcPts val="0"/>
              </a:spcBef>
              <a:spcAft>
                <a:spcPts val="0"/>
              </a:spcAft>
              <a:buFont typeface="+mj-lt"/>
              <a:buAutoNum type="arabicPeriod"/>
            </a:pPr>
            <a:r>
              <a:rPr lang="en-US" dirty="0">
                <a:effectLst/>
                <a:latin typeface="Calibri"/>
                <a:ea typeface="Calibri" panose="020F0502020204030204" pitchFamily="34" charset="0"/>
                <a:cs typeface="Calibri"/>
              </a:rPr>
              <a:t>Continue </a:t>
            </a:r>
            <a:r>
              <a:rPr lang="en-US" dirty="0">
                <a:latin typeface="Calibri"/>
                <a:ea typeface="Calibri" panose="020F0502020204030204" pitchFamily="34" charset="0"/>
                <a:cs typeface="Calibri"/>
              </a:rPr>
              <a:t>to</a:t>
            </a:r>
            <a:r>
              <a:rPr lang="en-US" dirty="0">
                <a:effectLst/>
                <a:latin typeface="Calibri"/>
                <a:ea typeface="Calibri" panose="020F0502020204030204" pitchFamily="34" charset="0"/>
                <a:cs typeface="Calibri"/>
              </a:rPr>
              <a:t> use</a:t>
            </a:r>
            <a:r>
              <a:rPr lang="en-US" dirty="0">
                <a:latin typeface="Calibri"/>
                <a:ea typeface="Calibri" panose="020F0502020204030204" pitchFamily="34" charset="0"/>
                <a:cs typeface="Calibri"/>
              </a:rPr>
              <a:t> </a:t>
            </a:r>
            <a:r>
              <a:rPr lang="en-US" dirty="0">
                <a:effectLst/>
                <a:latin typeface="Calibri"/>
                <a:ea typeface="Calibri" panose="020F0502020204030204" pitchFamily="34" charset="0"/>
                <a:cs typeface="Calibri"/>
              </a:rPr>
              <a:t>diversion programs to keep youth from further involvement with the system</a:t>
            </a:r>
            <a:r>
              <a:rPr lang="en-US" dirty="0">
                <a:latin typeface="Calibri"/>
                <a:ea typeface="Calibri" panose="020F0502020204030204" pitchFamily="34" charset="0"/>
                <a:cs typeface="Calibri"/>
              </a:rPr>
              <a:t> and begin use of immediate intervention programs to keep youth from deeper system involvement.</a:t>
            </a:r>
            <a:endParaRPr lang="en-US" dirty="0">
              <a:effectLst/>
              <a:latin typeface="Calibri"/>
              <a:ea typeface="Calibri" panose="020F0502020204030204" pitchFamily="34" charset="0"/>
              <a:cs typeface="Calibri"/>
            </a:endParaRPr>
          </a:p>
          <a:p>
            <a:pPr marL="342900" marR="0" lvl="0" indent="-342900">
              <a:spcBef>
                <a:spcPts val="0"/>
              </a:spcBef>
              <a:spcAft>
                <a:spcPts val="0"/>
              </a:spcAft>
              <a:buFont typeface="+mj-lt"/>
              <a:buAutoNum type="arabicPeriod"/>
            </a:pPr>
            <a:r>
              <a:rPr lang="en-US" dirty="0">
                <a:effectLst/>
                <a:latin typeface="Calibri" panose="020F0502020204030204" pitchFamily="34" charset="0"/>
                <a:ea typeface="Calibri" panose="020F0502020204030204" pitchFamily="34" charset="0"/>
              </a:rPr>
              <a:t>For youth referred to court, systematically track the type of representation youth have (privately retained vs. appointed) and outcomes for youth based on representation.</a:t>
            </a:r>
          </a:p>
          <a:p>
            <a:endParaRPr lang="en-US" dirty="0"/>
          </a:p>
        </p:txBody>
      </p:sp>
    </p:spTree>
    <p:extLst>
      <p:ext uri="{BB962C8B-B14F-4D97-AF65-F5344CB8AC3E}">
        <p14:creationId xmlns:p14="http://schemas.microsoft.com/office/powerpoint/2010/main" val="3649886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88AC2BA-F6CD-4494-8C44-4BBC7A419990}"/>
              </a:ext>
            </a:extLst>
          </p:cNvPr>
          <p:cNvSpPr>
            <a:spLocks noGrp="1"/>
          </p:cNvSpPr>
          <p:nvPr>
            <p:ph type="title"/>
          </p:nvPr>
        </p:nvSpPr>
        <p:spPr>
          <a:xfrm>
            <a:off x="492370" y="516835"/>
            <a:ext cx="3084844" cy="2103875"/>
          </a:xfrm>
        </p:spPr>
        <p:txBody>
          <a:bodyPr>
            <a:normAutofit/>
          </a:bodyPr>
          <a:lstStyle/>
          <a:p>
            <a:r>
              <a:rPr kumimoji="0" lang="en-US" sz="3600" b="1" i="0" u="none" strike="noStrike" kern="0" cap="none" spc="-50" normalizeH="0" baseline="0" noProof="0">
                <a:ln>
                  <a:noFill/>
                </a:ln>
                <a:solidFill>
                  <a:srgbClr val="FFFFFF"/>
                </a:solidFill>
                <a:effectLst/>
                <a:uLnTx/>
                <a:uFillTx/>
                <a:latin typeface="Calibri Light" panose="020F0302020204030204" pitchFamily="34" charset="0"/>
                <a:ea typeface="Calibri Light" panose="020F0302020204030204" pitchFamily="34" charset="0"/>
                <a:cs typeface="+mj-cs"/>
              </a:rPr>
              <a:t>How do Youth Move Through the System?</a:t>
            </a:r>
            <a:endParaRPr lang="en-US" sz="3600">
              <a:solidFill>
                <a:srgbClr val="FFFFFF"/>
              </a:solidFill>
            </a:endParaRPr>
          </a:p>
        </p:txBody>
      </p:sp>
      <p:sp>
        <p:nvSpPr>
          <p:cNvPr id="3" name="Content Placeholder 2">
            <a:extLst>
              <a:ext uri="{FF2B5EF4-FFF2-40B4-BE49-F238E27FC236}">
                <a16:creationId xmlns:a16="http://schemas.microsoft.com/office/drawing/2014/main" id="{F88353C3-1D1F-473A-AF00-4A06F16444CA}"/>
              </a:ext>
            </a:extLst>
          </p:cNvPr>
          <p:cNvSpPr>
            <a:spLocks noGrp="1"/>
          </p:cNvSpPr>
          <p:nvPr>
            <p:ph idx="1"/>
          </p:nvPr>
        </p:nvSpPr>
        <p:spPr>
          <a:xfrm>
            <a:off x="492371" y="2653800"/>
            <a:ext cx="3084844" cy="3335519"/>
          </a:xfrm>
        </p:spPr>
        <p:txBody>
          <a:bodyPr vert="horz" lIns="0" tIns="45720" rIns="0" bIns="45720" rtlCol="0" anchor="t">
            <a:normAutofit/>
          </a:bodyPr>
          <a:lstStyle/>
          <a:p>
            <a:r>
              <a:rPr lang="en-US" sz="1800" u="sng">
                <a:solidFill>
                  <a:srgbClr val="FFFFFF"/>
                </a:solidFill>
                <a:effectLst/>
                <a:latin typeface="Calibri"/>
                <a:ea typeface="Calibri" panose="020F0502020204030204" pitchFamily="34" charset="0"/>
                <a:cs typeface="Calibri"/>
              </a:rPr>
              <a:t>Intake and Pre-Hearing Placement – Diversion</a:t>
            </a:r>
          </a:p>
          <a:p>
            <a:pPr>
              <a:buFont typeface="Arial" panose="020B0604020202020204" pitchFamily="34" charset="0"/>
              <a:buChar char="•"/>
            </a:pPr>
            <a:r>
              <a:rPr lang="en-US" sz="1400">
                <a:solidFill>
                  <a:srgbClr val="FFFFFF"/>
                </a:solidFill>
                <a:latin typeface="Calibri"/>
                <a:ea typeface="Calibri" panose="020F0502020204030204" pitchFamily="34" charset="0"/>
                <a:cs typeface="Calibri"/>
              </a:rPr>
              <a:t>  </a:t>
            </a:r>
            <a:r>
              <a:rPr lang="en-US" sz="1400">
                <a:solidFill>
                  <a:srgbClr val="FFFFFF"/>
                </a:solidFill>
                <a:effectLst/>
                <a:latin typeface="Calibri"/>
                <a:ea typeface="Calibri" panose="020F0502020204030204" pitchFamily="34" charset="0"/>
                <a:cs typeface="Calibri"/>
              </a:rPr>
              <a:t> Overall, diversions increased from 61 to 204 youth from 2015-17 to 2018-20.</a:t>
            </a:r>
            <a:r>
              <a:rPr lang="en-US" sz="1400">
                <a:solidFill>
                  <a:srgbClr val="FFFFFF"/>
                </a:solidFill>
                <a:latin typeface="Calibri"/>
                <a:ea typeface="Calibri" panose="020F0502020204030204" pitchFamily="34" charset="0"/>
                <a:cs typeface="Calibri"/>
              </a:rPr>
              <a:t> </a:t>
            </a:r>
            <a:endParaRPr lang="en-US" sz="1400" u="sng">
              <a:solidFill>
                <a:srgbClr val="FFFFFF"/>
              </a:solidFill>
              <a:effectLst/>
              <a:latin typeface="Calibri"/>
              <a:ea typeface="Calibri" panose="020F0502020204030204" pitchFamily="34" charset="0"/>
            </a:endParaRPr>
          </a:p>
          <a:p>
            <a:pPr>
              <a:buFont typeface="Arial" panose="020B0604020202020204" pitchFamily="34" charset="0"/>
              <a:buChar char="•"/>
            </a:pPr>
            <a:r>
              <a:rPr lang="en-US" sz="1400">
                <a:solidFill>
                  <a:srgbClr val="FFFFFF"/>
                </a:solidFill>
                <a:latin typeface="Calibri"/>
                <a:ea typeface="Calibri" panose="020F0502020204030204" pitchFamily="34" charset="0"/>
                <a:cs typeface="Calibri"/>
              </a:rPr>
              <a:t>  </a:t>
            </a:r>
            <a:r>
              <a:rPr lang="en-US" sz="1400">
                <a:solidFill>
                  <a:srgbClr val="FFFFFF"/>
                </a:solidFill>
                <a:effectLst/>
                <a:latin typeface="Calibri"/>
                <a:ea typeface="Calibri" panose="020F0502020204030204" pitchFamily="34" charset="0"/>
                <a:cs typeface="Calibri"/>
              </a:rPr>
              <a:t> Diversion rates</a:t>
            </a:r>
            <a:r>
              <a:rPr lang="en-US" sz="1400">
                <a:solidFill>
                  <a:srgbClr val="FFFFFF"/>
                </a:solidFill>
                <a:latin typeface="Calibri"/>
                <a:ea typeface="Calibri" panose="020F0502020204030204" pitchFamily="34" charset="0"/>
                <a:cs typeface="Calibri"/>
              </a:rPr>
              <a:t> </a:t>
            </a:r>
            <a:r>
              <a:rPr lang="en-US" sz="1400">
                <a:solidFill>
                  <a:srgbClr val="FFFFFF"/>
                </a:solidFill>
                <a:effectLst/>
                <a:latin typeface="Calibri"/>
                <a:ea typeface="Calibri" panose="020F0502020204030204" pitchFamily="34" charset="0"/>
                <a:cs typeface="Calibri"/>
              </a:rPr>
              <a:t>increased significantly for Black and White youth over time.</a:t>
            </a:r>
            <a:r>
              <a:rPr lang="en-US" sz="1400">
                <a:solidFill>
                  <a:srgbClr val="FFFFFF"/>
                </a:solidFill>
                <a:latin typeface="Calibri"/>
                <a:ea typeface="Calibri" panose="020F0502020204030204" pitchFamily="34" charset="0"/>
                <a:cs typeface="Calibri"/>
              </a:rPr>
              <a:t> </a:t>
            </a:r>
            <a:endParaRPr lang="en-US" sz="1400">
              <a:solidFill>
                <a:srgbClr val="FFFFFF"/>
              </a:solidFill>
              <a:effectLst/>
              <a:latin typeface="Calibri"/>
              <a:ea typeface="Calibri" panose="020F0502020204030204" pitchFamily="34" charset="0"/>
              <a:cs typeface="Calibri"/>
            </a:endParaRPr>
          </a:p>
          <a:p>
            <a:pPr>
              <a:buFont typeface="Arial" panose="020B0604020202020204" pitchFamily="34" charset="0"/>
              <a:buChar char="•"/>
            </a:pPr>
            <a:r>
              <a:rPr lang="en-US" sz="1400">
                <a:solidFill>
                  <a:srgbClr val="FFFFFF"/>
                </a:solidFill>
                <a:latin typeface="Calibri"/>
                <a:ea typeface="Calibri" panose="020F0502020204030204" pitchFamily="34" charset="0"/>
                <a:cs typeface="Calibri"/>
              </a:rPr>
              <a:t>   Diversion rates for Black youth was higher than other youth </a:t>
            </a:r>
          </a:p>
          <a:p>
            <a:pPr>
              <a:buFont typeface="Arial" panose="020B0604020202020204" pitchFamily="34" charset="0"/>
              <a:buChar char="•"/>
            </a:pPr>
            <a:r>
              <a:rPr lang="en-US" sz="1400">
                <a:solidFill>
                  <a:srgbClr val="FFFFFF"/>
                </a:solidFill>
                <a:latin typeface="Calibri"/>
                <a:ea typeface="Calibri" panose="020F0502020204030204" pitchFamily="34" charset="0"/>
                <a:cs typeface="Calibri"/>
              </a:rPr>
              <a:t>   Diversion rates for Blacks and Whites were </a:t>
            </a:r>
            <a:r>
              <a:rPr lang="en-US" sz="1400" u="sng">
                <a:solidFill>
                  <a:srgbClr val="FFFFFF"/>
                </a:solidFill>
                <a:latin typeface="Calibri"/>
                <a:ea typeface="Calibri" panose="020F0502020204030204" pitchFamily="34" charset="0"/>
                <a:cs typeface="Calibri"/>
              </a:rPr>
              <a:t>higher than Kansas</a:t>
            </a:r>
            <a:endParaRPr lang="en-US" sz="1400" u="sng">
              <a:solidFill>
                <a:srgbClr val="FFFFFF"/>
              </a:solidFill>
              <a:effectLst/>
              <a:latin typeface="Calibri"/>
              <a:ea typeface="Calibri" panose="020F0502020204030204" pitchFamily="34" charset="0"/>
              <a:cs typeface="Calibri"/>
            </a:endParaRPr>
          </a:p>
          <a:p>
            <a:pPr>
              <a:buFont typeface="Arial" panose="020B0604020202020204" pitchFamily="34" charset="0"/>
              <a:buChar char="•"/>
            </a:pPr>
            <a:endParaRPr lang="en-US" sz="1400">
              <a:solidFill>
                <a:srgbClr val="FFFFFF"/>
              </a:solidFill>
            </a:endParaRPr>
          </a:p>
        </p:txBody>
      </p:sp>
      <p:sp>
        <p:nvSpPr>
          <p:cNvPr id="31" name="Rectangle 30">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hart 3">
            <a:extLst>
              <a:ext uri="{FF2B5EF4-FFF2-40B4-BE49-F238E27FC236}">
                <a16:creationId xmlns:a16="http://schemas.microsoft.com/office/drawing/2014/main" id="{C47C70B3-DDA5-274D-B4FA-CDF8E2FAD44C}"/>
              </a:ext>
            </a:extLst>
          </p:cNvPr>
          <p:cNvGraphicFramePr/>
          <p:nvPr>
            <p:extLst>
              <p:ext uri="{D42A27DB-BD31-4B8C-83A1-F6EECF244321}">
                <p14:modId xmlns:p14="http://schemas.microsoft.com/office/powerpoint/2010/main" val="1915072653"/>
              </p:ext>
            </p:extLst>
          </p:nvPr>
        </p:nvGraphicFramePr>
        <p:xfrm>
          <a:off x="4742017" y="332509"/>
          <a:ext cx="6957612" cy="5885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1610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E23E04A-3CA9-4E63-B174-1ADBE3B7BB73}"/>
              </a:ext>
            </a:extLst>
          </p:cNvPr>
          <p:cNvSpPr>
            <a:spLocks noGrp="1"/>
          </p:cNvSpPr>
          <p:nvPr>
            <p:ph type="title"/>
          </p:nvPr>
        </p:nvSpPr>
        <p:spPr>
          <a:xfrm>
            <a:off x="492370" y="516835"/>
            <a:ext cx="3084844" cy="2103875"/>
          </a:xfrm>
        </p:spPr>
        <p:txBody>
          <a:bodyPr>
            <a:normAutofit/>
          </a:bodyPr>
          <a:lstStyle/>
          <a:p>
            <a:r>
              <a:rPr kumimoji="0" lang="en-US" sz="3600" b="1" i="0" u="none" strike="noStrike" kern="0" cap="none" spc="-50" normalizeH="0" baseline="0" noProof="0">
                <a:ln>
                  <a:noFill/>
                </a:ln>
                <a:solidFill>
                  <a:srgbClr val="FFFFFF"/>
                </a:solidFill>
                <a:effectLst/>
                <a:uLnTx/>
                <a:uFillTx/>
                <a:latin typeface="Calibri Light" panose="020F0302020204030204" pitchFamily="34" charset="0"/>
                <a:ea typeface="Calibri Light" panose="020F0302020204030204" pitchFamily="34" charset="0"/>
                <a:cs typeface="+mj-cs"/>
              </a:rPr>
              <a:t>How do Youth Move through the System?</a:t>
            </a:r>
            <a:endParaRPr lang="en-US" sz="3600">
              <a:solidFill>
                <a:srgbClr val="FFFFFF"/>
              </a:solidFill>
            </a:endParaRPr>
          </a:p>
        </p:txBody>
      </p:sp>
      <p:sp>
        <p:nvSpPr>
          <p:cNvPr id="3" name="Content Placeholder 2">
            <a:extLst>
              <a:ext uri="{FF2B5EF4-FFF2-40B4-BE49-F238E27FC236}">
                <a16:creationId xmlns:a16="http://schemas.microsoft.com/office/drawing/2014/main" id="{2E2E81F8-FBCE-43ED-9BB0-E71CFBED7988}"/>
              </a:ext>
            </a:extLst>
          </p:cNvPr>
          <p:cNvSpPr>
            <a:spLocks noGrp="1"/>
          </p:cNvSpPr>
          <p:nvPr>
            <p:ph idx="1"/>
          </p:nvPr>
        </p:nvSpPr>
        <p:spPr>
          <a:xfrm>
            <a:off x="492371" y="2653800"/>
            <a:ext cx="3084844" cy="3335519"/>
          </a:xfrm>
        </p:spPr>
        <p:txBody>
          <a:bodyPr vert="horz" lIns="0" tIns="45720" rIns="0" bIns="45720" rtlCol="0" anchor="t">
            <a:normAutofit lnSpcReduction="10000"/>
          </a:bodyPr>
          <a:lstStyle/>
          <a:p>
            <a:pPr marL="0" indent="0">
              <a:buNone/>
            </a:pPr>
            <a:r>
              <a:rPr lang="en-US" sz="1400" u="sng">
                <a:solidFill>
                  <a:srgbClr val="FFFFFF"/>
                </a:solidFill>
                <a:effectLst/>
                <a:latin typeface="Calibri"/>
                <a:ea typeface="Calibri" panose="020F0502020204030204" pitchFamily="34" charset="0"/>
                <a:cs typeface="Calibri"/>
              </a:rPr>
              <a:t>Intake and Pre-Hearing Placement – Diversion</a:t>
            </a:r>
          </a:p>
          <a:p>
            <a:pPr>
              <a:buFont typeface="Arial" panose="020B0604020202020204" pitchFamily="34" charset="0"/>
              <a:buChar char="•"/>
            </a:pPr>
            <a:r>
              <a:rPr lang="en-US" sz="1200">
                <a:solidFill>
                  <a:srgbClr val="FFFFFF"/>
                </a:solidFill>
                <a:effectLst/>
                <a:latin typeface="Calibri"/>
                <a:ea typeface="Calibri" panose="020F0502020204030204" pitchFamily="34" charset="0"/>
                <a:cs typeface="Calibri"/>
              </a:rPr>
              <a:t>Diversion rates increased significantly from 2015-17 to 2018-20 (Black youth increased seven-fold, White youth diversion increased six-fold, Hispanic youth nearly two-fold).</a:t>
            </a:r>
            <a:r>
              <a:rPr lang="en-US" sz="1200">
                <a:solidFill>
                  <a:srgbClr val="FFFFFF"/>
                </a:solidFill>
                <a:latin typeface="Calibri"/>
                <a:ea typeface="Calibri" panose="020F0502020204030204" pitchFamily="34" charset="0"/>
                <a:cs typeface="Calibri"/>
              </a:rPr>
              <a:t> </a:t>
            </a:r>
            <a:endParaRPr lang="en-US" sz="1200">
              <a:solidFill>
                <a:srgbClr val="FFFFFF"/>
              </a:solidFill>
              <a:effectLst/>
              <a:latin typeface="Calibri"/>
              <a:ea typeface="Calibri" panose="020F0502020204030204" pitchFamily="34" charset="0"/>
              <a:cs typeface="Calibri"/>
            </a:endParaRPr>
          </a:p>
          <a:p>
            <a:pPr>
              <a:buFont typeface="Arial" panose="020B0604020202020204" pitchFamily="34" charset="0"/>
              <a:buChar char="•"/>
            </a:pPr>
            <a:r>
              <a:rPr lang="en-US" sz="1200">
                <a:solidFill>
                  <a:srgbClr val="FFFFFF"/>
                </a:solidFill>
                <a:effectLst/>
                <a:latin typeface="Calibri"/>
                <a:ea typeface="Calibri" panose="020F0502020204030204" pitchFamily="34" charset="0"/>
                <a:cs typeface="Calibri"/>
              </a:rPr>
              <a:t>Diversion rates were higher for White youth than other youth especially during 2018-20 (91 compared to 71 for Non-White youth).</a:t>
            </a:r>
            <a:r>
              <a:rPr lang="en-US" sz="1200">
                <a:solidFill>
                  <a:srgbClr val="FFFFFF"/>
                </a:solidFill>
                <a:latin typeface="Calibri"/>
                <a:ea typeface="Calibri" panose="020F0502020204030204" pitchFamily="34" charset="0"/>
                <a:cs typeface="Calibri"/>
              </a:rPr>
              <a:t> </a:t>
            </a:r>
          </a:p>
          <a:p>
            <a:pPr>
              <a:buFont typeface="Arial" panose="020B0604020202020204" pitchFamily="34" charset="0"/>
              <a:buChar char="•"/>
            </a:pPr>
            <a:r>
              <a:rPr lang="en-US" sz="1200">
                <a:solidFill>
                  <a:srgbClr val="FFFFFF"/>
                </a:solidFill>
                <a:effectLst/>
                <a:latin typeface="Calibri"/>
                <a:ea typeface="Calibri" panose="020F0502020204030204" pitchFamily="34" charset="0"/>
                <a:cs typeface="Calibri"/>
              </a:rPr>
              <a:t>Diversion rates for youth in JD11 were higher than Kansas in 2018-20.</a:t>
            </a:r>
            <a:r>
              <a:rPr lang="en-US" sz="1200">
                <a:solidFill>
                  <a:srgbClr val="FFFFFF"/>
                </a:solidFill>
                <a:latin typeface="Calibri"/>
                <a:ea typeface="Calibri" panose="020F0502020204030204" pitchFamily="34" charset="0"/>
                <a:cs typeface="Calibri"/>
              </a:rPr>
              <a:t> </a:t>
            </a:r>
            <a:endParaRPr lang="en-US" sz="1200">
              <a:solidFill>
                <a:srgbClr val="FFFFFF"/>
              </a:solidFill>
              <a:effectLst/>
              <a:latin typeface="Calibri" panose="020F0502020204030204" pitchFamily="34" charset="0"/>
              <a:ea typeface="Calibri" panose="020F0502020204030204" pitchFamily="34" charset="0"/>
              <a:cs typeface="Calibri"/>
            </a:endParaRPr>
          </a:p>
          <a:p>
            <a:pPr>
              <a:buFont typeface="Arial" panose="020B0604020202020204" pitchFamily="34" charset="0"/>
              <a:buChar char="•"/>
            </a:pPr>
            <a:r>
              <a:rPr lang="en-US" sz="1200">
                <a:solidFill>
                  <a:srgbClr val="FFFFFF"/>
                </a:solidFill>
                <a:latin typeface="Calibri"/>
                <a:ea typeface="Calibri" panose="020F0502020204030204" pitchFamily="34" charset="0"/>
                <a:cs typeface="Calibri"/>
              </a:rPr>
              <a:t>Some stakeholders </a:t>
            </a:r>
            <a:r>
              <a:rPr lang="en-US" sz="1200">
                <a:solidFill>
                  <a:srgbClr val="FFFFFF"/>
                </a:solidFill>
                <a:effectLst/>
                <a:latin typeface="Calibri"/>
                <a:ea typeface="Calibri" panose="020F0502020204030204" pitchFamily="34" charset="0"/>
                <a:cs typeface="Calibri"/>
              </a:rPr>
              <a:t>thought that returning youth to the home to conditions that led to the youth engagement in the juvenile justice system is not helpful without adequate supports.</a:t>
            </a:r>
            <a:r>
              <a:rPr lang="en-US" sz="1200">
                <a:solidFill>
                  <a:srgbClr val="FFFFFF"/>
                </a:solidFill>
                <a:latin typeface="Calibri"/>
                <a:ea typeface="Calibri" panose="020F0502020204030204" pitchFamily="34" charset="0"/>
                <a:cs typeface="Calibri"/>
              </a:rPr>
              <a:t> </a:t>
            </a:r>
            <a:endParaRPr lang="en-US" sz="1200">
              <a:solidFill>
                <a:srgbClr val="FFFFFF"/>
              </a:solidFill>
              <a:effectLst/>
              <a:latin typeface="Calibri"/>
              <a:ea typeface="Calibri" panose="020F0502020204030204" pitchFamily="34" charset="0"/>
              <a:cs typeface="Calibri"/>
            </a:endParaRPr>
          </a:p>
          <a:p>
            <a:pPr>
              <a:buFont typeface="Arial" panose="020B0604020202020204" pitchFamily="34" charset="0"/>
              <a:buChar char="•"/>
            </a:pPr>
            <a:endParaRPr lang="en-US" sz="1200">
              <a:solidFill>
                <a:srgbClr val="FFFFFF"/>
              </a:solidFill>
              <a:effectLst/>
              <a:latin typeface="Calibri" panose="020F0502020204030204" pitchFamily="34" charset="0"/>
              <a:ea typeface="Calibri" panose="020F0502020204030204" pitchFamily="34" charset="0"/>
            </a:endParaRPr>
          </a:p>
          <a:p>
            <a:endParaRPr lang="en-US" sz="1200">
              <a:solidFill>
                <a:srgbClr val="FFFFFF"/>
              </a:solidFill>
            </a:endParaRPr>
          </a:p>
        </p:txBody>
      </p:sp>
      <p:sp>
        <p:nvSpPr>
          <p:cNvPr id="35" name="Rectangle 3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hart 3">
            <a:extLst>
              <a:ext uri="{FF2B5EF4-FFF2-40B4-BE49-F238E27FC236}">
                <a16:creationId xmlns:a16="http://schemas.microsoft.com/office/drawing/2014/main" id="{0EA33504-A6D3-8041-ADD4-BA607FE7F459}"/>
              </a:ext>
            </a:extLst>
          </p:cNvPr>
          <p:cNvGraphicFramePr/>
          <p:nvPr>
            <p:extLst>
              <p:ext uri="{D42A27DB-BD31-4B8C-83A1-F6EECF244321}">
                <p14:modId xmlns:p14="http://schemas.microsoft.com/office/powerpoint/2010/main" val="2298904563"/>
              </p:ext>
            </p:extLst>
          </p:nvPr>
        </p:nvGraphicFramePr>
        <p:xfrm>
          <a:off x="4742017" y="259773"/>
          <a:ext cx="6957612" cy="59581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7139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ED309-84C6-47E5-B072-59C6B067BFBE}"/>
              </a:ext>
            </a:extLst>
          </p:cNvPr>
          <p:cNvSpPr>
            <a:spLocks noGrp="1"/>
          </p:cNvSpPr>
          <p:nvPr>
            <p:ph type="title"/>
          </p:nvPr>
        </p:nvSpPr>
        <p:spPr>
          <a:xfrm>
            <a:off x="1097280" y="286603"/>
            <a:ext cx="10058400" cy="1079973"/>
          </a:xfrm>
        </p:spPr>
        <p:txBody>
          <a:bodyPr>
            <a:normAutofit/>
          </a:bodyPr>
          <a:lstStyle/>
          <a:p>
            <a:r>
              <a:rPr kumimoji="0" lang="en-US" sz="4400" b="1" i="0" u="none" strike="noStrike" kern="0" cap="none" spc="-50" normalizeH="0" baseline="0" noProof="0" dirty="0">
                <a:ln>
                  <a:noFill/>
                </a:ln>
                <a:solidFill>
                  <a:srgbClr val="114376"/>
                </a:solidFill>
                <a:effectLst/>
                <a:uLnTx/>
                <a:uFillTx/>
                <a:latin typeface="Calibri Light" panose="020F0302020204030204" pitchFamily="34" charset="0"/>
                <a:ea typeface="Calibri Light" panose="020F0302020204030204" pitchFamily="34" charset="0"/>
                <a:cs typeface="+mj-cs"/>
              </a:rPr>
              <a:t>How do Youth Move Through the System?</a:t>
            </a:r>
            <a:endParaRPr lang="en-US" sz="4400" dirty="0"/>
          </a:p>
        </p:txBody>
      </p:sp>
      <p:sp>
        <p:nvSpPr>
          <p:cNvPr id="3" name="Content Placeholder 2">
            <a:extLst>
              <a:ext uri="{FF2B5EF4-FFF2-40B4-BE49-F238E27FC236}">
                <a16:creationId xmlns:a16="http://schemas.microsoft.com/office/drawing/2014/main" id="{44CB59F8-C91E-4FAC-BF38-0CBEDC72043F}"/>
              </a:ext>
            </a:extLst>
          </p:cNvPr>
          <p:cNvSpPr>
            <a:spLocks noGrp="1"/>
          </p:cNvSpPr>
          <p:nvPr>
            <p:ph idx="1"/>
          </p:nvPr>
        </p:nvSpPr>
        <p:spPr/>
        <p:txBody>
          <a:bodyPr vert="horz" lIns="0" tIns="45720" rIns="0" bIns="45720" rtlCol="0" anchor="t">
            <a:normAutofit/>
          </a:bodyPr>
          <a:lstStyle/>
          <a:p>
            <a:pPr marL="0" marR="0" indent="0">
              <a:spcBef>
                <a:spcPts val="0"/>
              </a:spcBef>
              <a:spcAft>
                <a:spcPts val="0"/>
              </a:spcAft>
              <a:buNone/>
            </a:pPr>
            <a:r>
              <a:rPr lang="en-US" sz="1800" dirty="0">
                <a:solidFill>
                  <a:schemeClr val="tx1"/>
                </a:solidFill>
                <a:latin typeface="Calibri" panose="020F0502020204030204" pitchFamily="34" charset="0"/>
                <a:ea typeface="Calibri" panose="020F0502020204030204" pitchFamily="34" charset="0"/>
              </a:rPr>
              <a:t> </a:t>
            </a:r>
            <a:r>
              <a:rPr lang="en-US" sz="2000" u="sng" dirty="0">
                <a:solidFill>
                  <a:schemeClr val="tx1"/>
                </a:solidFill>
                <a:effectLst/>
                <a:latin typeface="Calibri" panose="020F0502020204030204" pitchFamily="34" charset="0"/>
                <a:ea typeface="Calibri" panose="020F0502020204030204" pitchFamily="34" charset="0"/>
              </a:rPr>
              <a:t>Recommendations - Diversion</a:t>
            </a:r>
            <a:endParaRPr lang="en-US" sz="1800" dirty="0">
              <a:solidFill>
                <a:schemeClr val="tx1"/>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solidFill>
                <a:schemeClr val="tx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000" dirty="0">
                <a:solidFill>
                  <a:schemeClr val="tx1"/>
                </a:solidFill>
                <a:effectLst/>
                <a:latin typeface="Calibri" panose="020F0502020204030204" pitchFamily="34" charset="0"/>
                <a:ea typeface="Calibri" panose="020F0502020204030204" pitchFamily="34" charset="0"/>
              </a:rPr>
              <a:t>Ensure adequate support and follow-up services are available to youth who are allowed to return home.</a:t>
            </a:r>
          </a:p>
          <a:p>
            <a:pPr marL="342900" indent="-342900">
              <a:spcBef>
                <a:spcPts val="0"/>
              </a:spcBef>
              <a:spcAft>
                <a:spcPts val="0"/>
              </a:spcAft>
              <a:buFont typeface="+mj-lt"/>
              <a:buAutoNum type="arabicPeriod"/>
            </a:pPr>
            <a:r>
              <a:rPr lang="en-US" dirty="0">
                <a:solidFill>
                  <a:schemeClr val="tx1"/>
                </a:solidFill>
                <a:latin typeface="Calibri"/>
                <a:ea typeface="Calibri" panose="020F0502020204030204" pitchFamily="34" charset="0"/>
                <a:cs typeface="Calibri"/>
              </a:rPr>
              <a:t>Establish mandated trainings for attorneys volunteering for court-appointed cases that teach basics of youth development.</a:t>
            </a:r>
            <a:endParaRPr lang="en-US" dirty="0">
              <a:solidFill>
                <a:schemeClr val="tx1"/>
              </a:solidFill>
              <a:effectLst/>
              <a:latin typeface="Calibri"/>
              <a:ea typeface="Calibri" panose="020F0502020204030204" pitchFamily="34" charset="0"/>
              <a:cs typeface="Calibri"/>
            </a:endParaRPr>
          </a:p>
          <a:p>
            <a:endParaRPr lang="en-US" dirty="0"/>
          </a:p>
        </p:txBody>
      </p:sp>
    </p:spTree>
    <p:extLst>
      <p:ext uri="{BB962C8B-B14F-4D97-AF65-F5344CB8AC3E}">
        <p14:creationId xmlns:p14="http://schemas.microsoft.com/office/powerpoint/2010/main" val="3499035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4F640A9-CE5E-4893-B093-27FA534FD259}"/>
              </a:ext>
            </a:extLst>
          </p:cNvPr>
          <p:cNvSpPr>
            <a:spLocks noGrp="1"/>
          </p:cNvSpPr>
          <p:nvPr>
            <p:ph type="title"/>
          </p:nvPr>
        </p:nvSpPr>
        <p:spPr>
          <a:xfrm>
            <a:off x="492370" y="516835"/>
            <a:ext cx="3084844" cy="2103875"/>
          </a:xfrm>
        </p:spPr>
        <p:txBody>
          <a:bodyPr>
            <a:normAutofit/>
          </a:bodyPr>
          <a:lstStyle/>
          <a:p>
            <a:r>
              <a:rPr kumimoji="0" lang="en-US" sz="3600" b="1" i="0" u="none" strike="noStrike" kern="0" cap="none" spc="-50" normalizeH="0" baseline="0" noProof="0">
                <a:ln>
                  <a:noFill/>
                </a:ln>
                <a:solidFill>
                  <a:srgbClr val="FFFFFF"/>
                </a:solidFill>
                <a:effectLst/>
                <a:uLnTx/>
                <a:uFillTx/>
                <a:latin typeface="Calibri Light" panose="020F0302020204030204" pitchFamily="34" charset="0"/>
                <a:ea typeface="Calibri Light" panose="020F0302020204030204" pitchFamily="34" charset="0"/>
                <a:cs typeface="+mj-cs"/>
              </a:rPr>
              <a:t>How do Youth Move Through the System?</a:t>
            </a:r>
            <a:endParaRPr lang="en-US" sz="3600">
              <a:solidFill>
                <a:srgbClr val="FFFFFF"/>
              </a:solidFill>
            </a:endParaRPr>
          </a:p>
        </p:txBody>
      </p:sp>
      <p:sp>
        <p:nvSpPr>
          <p:cNvPr id="3" name="Content Placeholder 2">
            <a:extLst>
              <a:ext uri="{FF2B5EF4-FFF2-40B4-BE49-F238E27FC236}">
                <a16:creationId xmlns:a16="http://schemas.microsoft.com/office/drawing/2014/main" id="{72A3D650-46E8-4DC0-AAD2-73113932D066}"/>
              </a:ext>
            </a:extLst>
          </p:cNvPr>
          <p:cNvSpPr>
            <a:spLocks noGrp="1"/>
          </p:cNvSpPr>
          <p:nvPr>
            <p:ph idx="1"/>
          </p:nvPr>
        </p:nvSpPr>
        <p:spPr>
          <a:xfrm>
            <a:off x="492371" y="2653800"/>
            <a:ext cx="3084844" cy="3335519"/>
          </a:xfrm>
        </p:spPr>
        <p:txBody>
          <a:bodyPr vert="horz" lIns="0" tIns="45720" rIns="0" bIns="45720" rtlCol="0" anchor="t">
            <a:normAutofit lnSpcReduction="10000"/>
          </a:bodyPr>
          <a:lstStyle/>
          <a:p>
            <a:r>
              <a:rPr lang="en-US" sz="1800" b="1" u="sng">
                <a:solidFill>
                  <a:srgbClr val="FFFFFF"/>
                </a:solidFill>
                <a:effectLst/>
                <a:latin typeface="Calibri Light"/>
                <a:ea typeface="Calibri Light" panose="020F0302020204030204" pitchFamily="34" charset="0"/>
                <a:cs typeface="Calibri Light"/>
              </a:rPr>
              <a:t>Detention</a:t>
            </a:r>
          </a:p>
          <a:p>
            <a:pPr>
              <a:buFont typeface="Arial" panose="020B0604020202020204" pitchFamily="34" charset="0"/>
              <a:buChar char="•"/>
            </a:pPr>
            <a:r>
              <a:rPr lang="en-US" sz="1200">
                <a:solidFill>
                  <a:srgbClr val="FFFFFF"/>
                </a:solidFill>
                <a:effectLst/>
                <a:latin typeface="Calibri" panose="020F0502020204030204" pitchFamily="34" charset="0"/>
                <a:ea typeface="Calibri" panose="020F0502020204030204" pitchFamily="34" charset="0"/>
              </a:rPr>
              <a:t>   For JD11, the number of youth kept in secure detention decreased from 2015-17 to 2018-20 (147 to 65) for all racial/ethnic groups (per population). </a:t>
            </a:r>
          </a:p>
          <a:p>
            <a:pPr>
              <a:buFont typeface="Arial" panose="020B0604020202020204" pitchFamily="34" charset="0"/>
              <a:buChar char="•"/>
            </a:pPr>
            <a:r>
              <a:rPr lang="en-US" sz="1200">
                <a:solidFill>
                  <a:srgbClr val="FFFFFF"/>
                </a:solidFill>
                <a:effectLst/>
                <a:latin typeface="Calibri" panose="020F0502020204030204" pitchFamily="34" charset="0"/>
                <a:ea typeface="Calibri" panose="020F0502020204030204" pitchFamily="34" charset="0"/>
              </a:rPr>
              <a:t>   The rate of detention per racial/ethnic population also decreased over time. Black youth in detention decreased the most (64%), White and Hispanic rates decreased less (54% and 50%).</a:t>
            </a:r>
          </a:p>
          <a:p>
            <a:pPr>
              <a:buFont typeface="Arial" panose="020B0604020202020204" pitchFamily="34" charset="0"/>
              <a:buChar char="•"/>
            </a:pPr>
            <a:r>
              <a:rPr lang="en-US" sz="1200">
                <a:solidFill>
                  <a:srgbClr val="FFFFFF"/>
                </a:solidFill>
                <a:effectLst/>
                <a:latin typeface="Calibri" panose="020F0502020204030204" pitchFamily="34" charset="0"/>
                <a:ea typeface="Calibri" panose="020F0502020204030204" pitchFamily="34" charset="0"/>
              </a:rPr>
              <a:t>   Black youth were in detention at higher rates than other youth and White youth were in detention the least. </a:t>
            </a:r>
          </a:p>
          <a:p>
            <a:pPr>
              <a:buFont typeface="Arial" panose="020B0604020202020204" pitchFamily="34" charset="0"/>
              <a:buChar char="•"/>
            </a:pPr>
            <a:r>
              <a:rPr lang="en-US" sz="1200">
                <a:solidFill>
                  <a:srgbClr val="FFFFFF"/>
                </a:solidFill>
                <a:effectLst/>
                <a:latin typeface="Calibri" panose="020F0502020204030204" pitchFamily="34" charset="0"/>
                <a:ea typeface="Calibri" panose="020F0502020204030204" pitchFamily="34" charset="0"/>
              </a:rPr>
              <a:t>  </a:t>
            </a:r>
            <a:r>
              <a:rPr lang="en-US" sz="1200">
                <a:solidFill>
                  <a:srgbClr val="FFFFFF"/>
                </a:solidFill>
                <a:latin typeface="Calibri" panose="020F0502020204030204" pitchFamily="34" charset="0"/>
                <a:ea typeface="Calibri" panose="020F0502020204030204" pitchFamily="34" charset="0"/>
              </a:rPr>
              <a:t>D</a:t>
            </a:r>
            <a:r>
              <a:rPr lang="en-US" sz="1200">
                <a:solidFill>
                  <a:srgbClr val="FFFFFF"/>
                </a:solidFill>
                <a:effectLst/>
                <a:latin typeface="Calibri" panose="020F0502020204030204" pitchFamily="34" charset="0"/>
                <a:ea typeface="Calibri" panose="020F0502020204030204" pitchFamily="34" charset="0"/>
              </a:rPr>
              <a:t>etention of youth of color was </a:t>
            </a:r>
            <a:r>
              <a:rPr lang="en-US" sz="1200" u="sng">
                <a:solidFill>
                  <a:srgbClr val="FFFFFF"/>
                </a:solidFill>
                <a:effectLst/>
                <a:latin typeface="Calibri" panose="020F0502020204030204" pitchFamily="34" charset="0"/>
                <a:ea typeface="Calibri" panose="020F0502020204030204" pitchFamily="34" charset="0"/>
              </a:rPr>
              <a:t>higher than for Kansas</a:t>
            </a:r>
            <a:r>
              <a:rPr lang="en-US" sz="1200">
                <a:solidFill>
                  <a:srgbClr val="FFFFFF"/>
                </a:solidFill>
                <a:effectLst/>
                <a:latin typeface="Calibri" panose="020F0502020204030204" pitchFamily="34" charset="0"/>
                <a:ea typeface="Calibri" panose="020F0502020204030204" pitchFamily="34" charset="0"/>
              </a:rPr>
              <a:t>. </a:t>
            </a:r>
          </a:p>
          <a:p>
            <a:pPr>
              <a:buFont typeface="Arial" panose="020B0604020202020204" pitchFamily="34" charset="0"/>
              <a:buChar char="•"/>
            </a:pPr>
            <a:endParaRPr lang="en-US" sz="1200">
              <a:solidFill>
                <a:srgbClr val="FFFFFF"/>
              </a:solidFill>
            </a:endParaRPr>
          </a:p>
        </p:txBody>
      </p:sp>
      <p:sp>
        <p:nvSpPr>
          <p:cNvPr id="22" name="Rectangle 21">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hart 3">
            <a:extLst>
              <a:ext uri="{FF2B5EF4-FFF2-40B4-BE49-F238E27FC236}">
                <a16:creationId xmlns:a16="http://schemas.microsoft.com/office/drawing/2014/main" id="{FED7D895-CACA-D74F-AFD3-7620B0D0B0FE}"/>
              </a:ext>
            </a:extLst>
          </p:cNvPr>
          <p:cNvGraphicFramePr/>
          <p:nvPr>
            <p:extLst>
              <p:ext uri="{D42A27DB-BD31-4B8C-83A1-F6EECF244321}">
                <p14:modId xmlns:p14="http://schemas.microsoft.com/office/powerpoint/2010/main" val="3180033"/>
              </p:ext>
            </p:extLst>
          </p:nvPr>
        </p:nvGraphicFramePr>
        <p:xfrm>
          <a:off x="4742017" y="218209"/>
          <a:ext cx="6957612" cy="5999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7948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ED77A-EBBA-4CCB-8934-0E295F50914B}"/>
              </a:ext>
            </a:extLst>
          </p:cNvPr>
          <p:cNvSpPr>
            <a:spLocks noGrp="1"/>
          </p:cNvSpPr>
          <p:nvPr>
            <p:ph type="title"/>
          </p:nvPr>
        </p:nvSpPr>
        <p:spPr>
          <a:xfrm>
            <a:off x="1097280" y="286604"/>
            <a:ext cx="10058400" cy="1009634"/>
          </a:xfrm>
        </p:spPr>
        <p:txBody>
          <a:bodyPr>
            <a:normAutofit/>
          </a:bodyPr>
          <a:lstStyle/>
          <a:p>
            <a:pPr algn="ctr"/>
            <a:r>
              <a:rPr lang="en-US" sz="4400" b="1" dirty="0">
                <a:solidFill>
                  <a:srgbClr val="002060"/>
                </a:solidFill>
              </a:rPr>
              <a:t>Crawford County Youth </a:t>
            </a:r>
            <a:r>
              <a:rPr lang="en-US" sz="4400" b="1">
                <a:solidFill>
                  <a:srgbClr val="002060"/>
                </a:solidFill>
              </a:rPr>
              <a:t>Population</a:t>
            </a:r>
            <a:endParaRPr lang="en-US" sz="4400" b="1" dirty="0">
              <a:solidFill>
                <a:srgbClr val="002060"/>
              </a:solidFill>
            </a:endParaRPr>
          </a:p>
        </p:txBody>
      </p:sp>
      <p:graphicFrame>
        <p:nvGraphicFramePr>
          <p:cNvPr id="5" name="Chart 4">
            <a:extLst>
              <a:ext uri="{FF2B5EF4-FFF2-40B4-BE49-F238E27FC236}">
                <a16:creationId xmlns:a16="http://schemas.microsoft.com/office/drawing/2014/main" id="{B48FCA30-B763-4E47-AA39-7E1887D7E5CF}"/>
              </a:ext>
            </a:extLst>
          </p:cNvPr>
          <p:cNvGraphicFramePr>
            <a:graphicFrameLocks/>
          </p:cNvGraphicFramePr>
          <p:nvPr>
            <p:extLst>
              <p:ext uri="{D42A27DB-BD31-4B8C-83A1-F6EECF244321}">
                <p14:modId xmlns:p14="http://schemas.microsoft.com/office/powerpoint/2010/main" val="3967822399"/>
              </p:ext>
            </p:extLst>
          </p:nvPr>
        </p:nvGraphicFramePr>
        <p:xfrm>
          <a:off x="2552700" y="1901537"/>
          <a:ext cx="7086600" cy="43849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312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D4B24FF-FD15-4C56-916B-E6BD36EBF6C4}"/>
              </a:ext>
            </a:extLst>
          </p:cNvPr>
          <p:cNvSpPr>
            <a:spLocks noGrp="1"/>
          </p:cNvSpPr>
          <p:nvPr>
            <p:ph type="title"/>
          </p:nvPr>
        </p:nvSpPr>
        <p:spPr>
          <a:xfrm>
            <a:off x="492370" y="516835"/>
            <a:ext cx="3084844" cy="1699063"/>
          </a:xfrm>
        </p:spPr>
        <p:txBody>
          <a:bodyPr>
            <a:normAutofit/>
          </a:bodyPr>
          <a:lstStyle/>
          <a:p>
            <a:r>
              <a:rPr kumimoji="0" lang="en-US" sz="3600" b="1" i="0" u="none" strike="noStrike" kern="0" cap="none" spc="-50" normalizeH="0" baseline="0" noProof="0">
                <a:ln>
                  <a:noFill/>
                </a:ln>
                <a:solidFill>
                  <a:srgbClr val="FFFFFF"/>
                </a:solidFill>
                <a:effectLst/>
                <a:uLnTx/>
                <a:uFillTx/>
                <a:latin typeface="Calibri Light" panose="020F0302020204030204" pitchFamily="34" charset="0"/>
                <a:ea typeface="Calibri Light" panose="020F0302020204030204" pitchFamily="34" charset="0"/>
                <a:cs typeface="+mj-cs"/>
              </a:rPr>
              <a:t>How do Youth Move Through the System?</a:t>
            </a:r>
            <a:endParaRPr lang="en-US" sz="3600">
              <a:solidFill>
                <a:srgbClr val="FFFFFF"/>
              </a:solidFill>
            </a:endParaRPr>
          </a:p>
        </p:txBody>
      </p:sp>
      <p:sp>
        <p:nvSpPr>
          <p:cNvPr id="3" name="Content Placeholder 2">
            <a:extLst>
              <a:ext uri="{FF2B5EF4-FFF2-40B4-BE49-F238E27FC236}">
                <a16:creationId xmlns:a16="http://schemas.microsoft.com/office/drawing/2014/main" id="{6B3950DC-9E01-4C09-926A-5E49F99EA9C7}"/>
              </a:ext>
            </a:extLst>
          </p:cNvPr>
          <p:cNvSpPr>
            <a:spLocks noGrp="1"/>
          </p:cNvSpPr>
          <p:nvPr>
            <p:ph idx="1"/>
          </p:nvPr>
        </p:nvSpPr>
        <p:spPr>
          <a:xfrm>
            <a:off x="492371" y="2399800"/>
            <a:ext cx="3172156" cy="3962581"/>
          </a:xfrm>
        </p:spPr>
        <p:txBody>
          <a:bodyPr vert="horz" lIns="0" tIns="45720" rIns="0" bIns="45720" rtlCol="0" anchor="t">
            <a:normAutofit fontScale="92500" lnSpcReduction="20000"/>
          </a:bodyPr>
          <a:lstStyle/>
          <a:p>
            <a:pPr marL="0" indent="0">
              <a:spcBef>
                <a:spcPts val="0"/>
              </a:spcBef>
              <a:spcAft>
                <a:spcPts val="0"/>
              </a:spcAft>
              <a:buNone/>
            </a:pPr>
            <a:r>
              <a:rPr lang="en-US" b="1" u="sng">
                <a:solidFill>
                  <a:srgbClr val="FFFFFF"/>
                </a:solidFill>
                <a:effectLst/>
                <a:latin typeface="Calibri Light"/>
                <a:ea typeface="Calibri Light" panose="020F0302020204030204" pitchFamily="34" charset="0"/>
                <a:cs typeface="Calibri Light"/>
              </a:rPr>
              <a:t>Detention</a:t>
            </a:r>
          </a:p>
          <a:p>
            <a:pPr marL="194310" marR="0" indent="-285750">
              <a:spcBef>
                <a:spcPts val="0"/>
              </a:spcBef>
              <a:spcAft>
                <a:spcPts val="0"/>
              </a:spcAft>
              <a:buFont typeface="Arial" panose="020B0604020202020204" pitchFamily="34" charset="0"/>
              <a:buChar char="•"/>
            </a:pPr>
            <a:endParaRPr lang="en-US" sz="900">
              <a:solidFill>
                <a:srgbClr val="FFFFFF"/>
              </a:solidFill>
              <a:effectLst/>
              <a:latin typeface="Calibri" panose="020F0502020204030204" pitchFamily="34" charset="0"/>
              <a:ea typeface="Calibri" panose="020F0502020204030204" pitchFamily="34" charset="0"/>
            </a:endParaRPr>
          </a:p>
          <a:p>
            <a:pPr marL="194310" indent="-285750">
              <a:spcBef>
                <a:spcPts val="0"/>
              </a:spcBef>
              <a:spcAft>
                <a:spcPts val="0"/>
              </a:spcAft>
              <a:buFont typeface="Arial" panose="020B0604020202020204" pitchFamily="34" charset="0"/>
              <a:buChar char="•"/>
            </a:pPr>
            <a:r>
              <a:rPr lang="en-US" sz="1400">
                <a:solidFill>
                  <a:srgbClr val="FFFFFF"/>
                </a:solidFill>
                <a:effectLst/>
                <a:latin typeface="Calibri"/>
                <a:ea typeface="Calibri" panose="020F0502020204030204" pitchFamily="34" charset="0"/>
                <a:cs typeface="Calibri"/>
              </a:rPr>
              <a:t>Rates of youth kept in secure detention after referral to courts decreased from 2015-17 to 2018-20 for Black (62%) and White (16%) youth but increased or remained stable for Native American and Hispanic youth.</a:t>
            </a:r>
            <a:r>
              <a:rPr lang="en-US" sz="1400">
                <a:solidFill>
                  <a:srgbClr val="FFFFFF"/>
                </a:solidFill>
                <a:latin typeface="Calibri"/>
                <a:ea typeface="Calibri" panose="020F0502020204030204" pitchFamily="34" charset="0"/>
                <a:cs typeface="Calibri"/>
              </a:rPr>
              <a:t> </a:t>
            </a:r>
          </a:p>
          <a:p>
            <a:pPr marL="0">
              <a:spcBef>
                <a:spcPts val="0"/>
              </a:spcBef>
              <a:spcAft>
                <a:spcPts val="0"/>
              </a:spcAft>
            </a:pPr>
            <a:endParaRPr lang="en-US" sz="1400">
              <a:solidFill>
                <a:srgbClr val="FFFFFF"/>
              </a:solidFill>
              <a:latin typeface="Calibri" panose="020F0502020204030204" pitchFamily="34" charset="0"/>
              <a:ea typeface="Calibri" panose="020F0502020204030204" pitchFamily="34" charset="0"/>
              <a:cs typeface="Calibri"/>
            </a:endParaRPr>
          </a:p>
          <a:p>
            <a:pPr marL="194310" marR="0" indent="-285750">
              <a:spcBef>
                <a:spcPts val="0"/>
              </a:spcBef>
              <a:spcAft>
                <a:spcPts val="0"/>
              </a:spcAft>
              <a:buFont typeface="Arial" panose="020B0604020202020204" pitchFamily="34" charset="0"/>
              <a:buChar char="•"/>
            </a:pPr>
            <a:r>
              <a:rPr lang="en-US" sz="1400">
                <a:solidFill>
                  <a:srgbClr val="FFFFFF"/>
                </a:solidFill>
                <a:effectLst/>
                <a:latin typeface="Calibri"/>
                <a:ea typeface="Calibri" panose="020F0502020204030204" pitchFamily="34" charset="0"/>
                <a:cs typeface="Calibri"/>
              </a:rPr>
              <a:t>Hispanic youth were in detention after referral to the court at higher rates than other youth (Hispanic youth was three times higher than White and Native American youth, two times higher than Black youth in 2015-17.</a:t>
            </a:r>
            <a:r>
              <a:rPr lang="en-US" sz="1400">
                <a:solidFill>
                  <a:srgbClr val="FFFFFF"/>
                </a:solidFill>
                <a:latin typeface="Calibri"/>
                <a:ea typeface="Calibri" panose="020F0502020204030204" pitchFamily="34" charset="0"/>
                <a:cs typeface="Calibri"/>
              </a:rPr>
              <a:t> </a:t>
            </a:r>
            <a:endParaRPr lang="en-US" sz="1400">
              <a:solidFill>
                <a:srgbClr val="FFFFFF"/>
              </a:solidFill>
              <a:effectLst/>
              <a:latin typeface="Calibri"/>
              <a:ea typeface="Calibri" panose="020F0502020204030204" pitchFamily="34" charset="0"/>
              <a:cs typeface="Calibri"/>
            </a:endParaRPr>
          </a:p>
          <a:p>
            <a:pPr marL="194310" marR="0" indent="-285750">
              <a:spcBef>
                <a:spcPts val="0"/>
              </a:spcBef>
              <a:spcAft>
                <a:spcPts val="0"/>
              </a:spcAft>
              <a:buFont typeface="Arial" panose="020B0604020202020204" pitchFamily="34" charset="0"/>
              <a:buChar char="•"/>
            </a:pPr>
            <a:endParaRPr lang="en-US" sz="1400">
              <a:solidFill>
                <a:srgbClr val="FFFFFF"/>
              </a:solidFill>
              <a:effectLst/>
              <a:latin typeface="Calibri" panose="020F0502020204030204" pitchFamily="34" charset="0"/>
              <a:ea typeface="Calibri" panose="020F0502020204030204" pitchFamily="34" charset="0"/>
              <a:cs typeface="Calibri"/>
            </a:endParaRPr>
          </a:p>
          <a:p>
            <a:pPr marL="194310" marR="0" indent="-285750">
              <a:spcBef>
                <a:spcPts val="0"/>
              </a:spcBef>
              <a:spcAft>
                <a:spcPts val="0"/>
              </a:spcAft>
              <a:buFont typeface="Arial" panose="020B0604020202020204" pitchFamily="34" charset="0"/>
              <a:buChar char="•"/>
            </a:pPr>
            <a:r>
              <a:rPr lang="en-US" sz="1400">
                <a:solidFill>
                  <a:srgbClr val="FFFFFF"/>
                </a:solidFill>
                <a:effectLst/>
                <a:latin typeface="Calibri"/>
                <a:ea typeface="Calibri" panose="020F0502020204030204" pitchFamily="34" charset="0"/>
                <a:cs typeface="Calibri"/>
              </a:rPr>
              <a:t>The rates for White and youth of color were lower than for Kansas.</a:t>
            </a:r>
          </a:p>
          <a:p>
            <a:pPr>
              <a:buFont typeface="Arial" panose="020B0604020202020204" pitchFamily="34" charset="0"/>
              <a:buChar char="•"/>
            </a:pPr>
            <a:r>
              <a:rPr lang="en-US" sz="1400">
                <a:solidFill>
                  <a:srgbClr val="FFFFFF"/>
                </a:solidFill>
                <a:latin typeface="Calibri"/>
                <a:ea typeface="Calibri" panose="020F0502020204030204" pitchFamily="34" charset="0"/>
                <a:cs typeface="Calibri"/>
              </a:rPr>
              <a:t>  </a:t>
            </a:r>
            <a:r>
              <a:rPr lang="en-US" sz="1400">
                <a:solidFill>
                  <a:srgbClr val="FFFFFF"/>
                </a:solidFill>
                <a:effectLst/>
                <a:latin typeface="Calibri"/>
                <a:ea typeface="Calibri" panose="020F0502020204030204" pitchFamily="34" charset="0"/>
                <a:cs typeface="Calibri"/>
              </a:rPr>
              <a:t> In Crawford County, rates of detention are similarly disparate although rates have dropped significantly in recent years for all youth</a:t>
            </a:r>
            <a:r>
              <a:rPr lang="en-US" sz="1400">
                <a:solidFill>
                  <a:srgbClr val="FFFFFF"/>
                </a:solidFill>
                <a:latin typeface="Calibri"/>
                <a:ea typeface="Calibri" panose="020F0502020204030204" pitchFamily="34" charset="0"/>
                <a:cs typeface="Calibri"/>
              </a:rPr>
              <a:t> </a:t>
            </a:r>
            <a:endParaRPr lang="en-US" sz="1400">
              <a:solidFill>
                <a:srgbClr val="FFFFFF"/>
              </a:solidFill>
              <a:effectLst/>
              <a:latin typeface="Calibri"/>
              <a:ea typeface="Calibri" panose="020F0502020204030204" pitchFamily="34" charset="0"/>
              <a:cs typeface="Calibri"/>
            </a:endParaRPr>
          </a:p>
          <a:p>
            <a:pPr>
              <a:buFont typeface="Arial" panose="020B0604020202020204" pitchFamily="34" charset="0"/>
              <a:buChar char="•"/>
            </a:pPr>
            <a:r>
              <a:rPr lang="en-US" sz="1400">
                <a:solidFill>
                  <a:srgbClr val="FFFFFF"/>
                </a:solidFill>
                <a:latin typeface="Calibri"/>
                <a:ea typeface="Calibri" panose="020F0502020204030204" pitchFamily="34" charset="0"/>
                <a:cs typeface="Calibri"/>
              </a:rPr>
              <a:t>   </a:t>
            </a:r>
            <a:r>
              <a:rPr lang="en-US" sz="1400">
                <a:solidFill>
                  <a:srgbClr val="FFFFFF"/>
                </a:solidFill>
                <a:effectLst/>
                <a:latin typeface="Calibri"/>
                <a:ea typeface="Calibri" panose="020F0502020204030204" pitchFamily="34" charset="0"/>
                <a:cs typeface="Calibri"/>
              </a:rPr>
              <a:t>Even so, Black youth are still detained at roughly five times the rate of White youth.</a:t>
            </a:r>
            <a:r>
              <a:rPr lang="en-US" sz="1400">
                <a:solidFill>
                  <a:srgbClr val="FFFFFF"/>
                </a:solidFill>
                <a:latin typeface="Calibri"/>
                <a:ea typeface="Calibri" panose="020F0502020204030204" pitchFamily="34" charset="0"/>
                <a:cs typeface="Calibri"/>
              </a:rPr>
              <a:t> </a:t>
            </a:r>
            <a:endParaRPr lang="en-US" sz="1400">
              <a:solidFill>
                <a:srgbClr val="FFFFFF"/>
              </a:solidFill>
              <a:effectLst/>
              <a:latin typeface="Calibri"/>
              <a:ea typeface="Calibri" panose="020F0502020204030204" pitchFamily="34" charset="0"/>
              <a:cs typeface="Calibri"/>
            </a:endParaRPr>
          </a:p>
          <a:p>
            <a:endParaRPr lang="en-US" sz="900">
              <a:solidFill>
                <a:srgbClr val="FFFFFF"/>
              </a:solidFill>
            </a:endParaRPr>
          </a:p>
        </p:txBody>
      </p:sp>
      <p:sp>
        <p:nvSpPr>
          <p:cNvPr id="22" name="Rectangle 21">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hart 3">
            <a:extLst>
              <a:ext uri="{FF2B5EF4-FFF2-40B4-BE49-F238E27FC236}">
                <a16:creationId xmlns:a16="http://schemas.microsoft.com/office/drawing/2014/main" id="{20FE9251-0CA9-B246-B76C-CBB95997B0FD}"/>
              </a:ext>
            </a:extLst>
          </p:cNvPr>
          <p:cNvGraphicFramePr/>
          <p:nvPr>
            <p:extLst>
              <p:ext uri="{D42A27DB-BD31-4B8C-83A1-F6EECF244321}">
                <p14:modId xmlns:p14="http://schemas.microsoft.com/office/powerpoint/2010/main" val="2850688195"/>
              </p:ext>
            </p:extLst>
          </p:nvPr>
        </p:nvGraphicFramePr>
        <p:xfrm>
          <a:off x="4742016" y="207818"/>
          <a:ext cx="7030883" cy="60101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3615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E1893-64AD-4D01-8A98-BD78B1F5AA6B}"/>
              </a:ext>
            </a:extLst>
          </p:cNvPr>
          <p:cNvSpPr>
            <a:spLocks noGrp="1"/>
          </p:cNvSpPr>
          <p:nvPr>
            <p:ph type="title"/>
          </p:nvPr>
        </p:nvSpPr>
        <p:spPr>
          <a:xfrm>
            <a:off x="1097280" y="286603"/>
            <a:ext cx="10058400" cy="798619"/>
          </a:xfrm>
        </p:spPr>
        <p:txBody>
          <a:bodyPr>
            <a:normAutofit/>
          </a:bodyPr>
          <a:lstStyle/>
          <a:p>
            <a:r>
              <a:rPr kumimoji="0" lang="en-US" sz="4400" b="1" i="0" u="none" strike="noStrike" kern="0" cap="none" spc="-50" normalizeH="0" baseline="0" noProof="0" dirty="0">
                <a:ln>
                  <a:noFill/>
                </a:ln>
                <a:solidFill>
                  <a:srgbClr val="114376"/>
                </a:solidFill>
                <a:effectLst/>
                <a:uLnTx/>
                <a:uFillTx/>
                <a:latin typeface="Calibri Light" panose="020F0302020204030204" pitchFamily="34" charset="0"/>
                <a:ea typeface="Calibri Light" panose="020F0302020204030204" pitchFamily="34" charset="0"/>
                <a:cs typeface="+mj-cs"/>
              </a:rPr>
              <a:t>How do Youth Move Through the System?</a:t>
            </a:r>
            <a:endParaRPr lang="en-US" sz="4400" dirty="0"/>
          </a:p>
        </p:txBody>
      </p:sp>
      <p:sp>
        <p:nvSpPr>
          <p:cNvPr id="3" name="Content Placeholder 2">
            <a:extLst>
              <a:ext uri="{FF2B5EF4-FFF2-40B4-BE49-F238E27FC236}">
                <a16:creationId xmlns:a16="http://schemas.microsoft.com/office/drawing/2014/main" id="{54BAEDCA-2BE8-46FF-A866-E46E7AFF98C2}"/>
              </a:ext>
            </a:extLst>
          </p:cNvPr>
          <p:cNvSpPr>
            <a:spLocks noGrp="1"/>
          </p:cNvSpPr>
          <p:nvPr>
            <p:ph idx="1"/>
          </p:nvPr>
        </p:nvSpPr>
        <p:spPr/>
        <p:txBody>
          <a:bodyPr/>
          <a:lstStyle/>
          <a:p>
            <a:pPr marL="194310" marR="0" indent="-285750">
              <a:spcBef>
                <a:spcPts val="0"/>
              </a:spcBef>
              <a:spcAft>
                <a:spcPts val="0"/>
              </a:spcAft>
              <a:buFont typeface="Arial" panose="020B0604020202020204" pitchFamily="34" charset="0"/>
              <a:buChar char="•"/>
            </a:pPr>
            <a:r>
              <a:rPr lang="en-US" sz="1800" dirty="0">
                <a:latin typeface="Calibri" panose="020F0502020204030204" pitchFamily="34" charset="0"/>
                <a:ea typeface="Calibri" panose="020F0502020204030204" pitchFamily="34" charset="0"/>
              </a:rPr>
              <a:t>S</a:t>
            </a:r>
            <a:r>
              <a:rPr lang="en-US" sz="1800" dirty="0">
                <a:effectLst/>
                <a:latin typeface="Calibri" panose="020F0502020204030204" pitchFamily="34" charset="0"/>
                <a:ea typeface="Calibri" panose="020F0502020204030204" pitchFamily="34" charset="0"/>
              </a:rPr>
              <a:t>ome stakeholders thought there is room to decrease these rates even more. </a:t>
            </a:r>
          </a:p>
          <a:p>
            <a:pPr marL="194310" marR="0" indent="-285750">
              <a:spcBef>
                <a:spcPts val="0"/>
              </a:spcBef>
              <a:spcAft>
                <a:spcPts val="0"/>
              </a:spcAft>
              <a:buFont typeface="Arial" panose="020B0604020202020204" pitchFamily="34" charset="0"/>
              <a:buChar char="•"/>
            </a:pPr>
            <a:r>
              <a:rPr lang="en-US" sz="1800" dirty="0">
                <a:latin typeface="Calibri" panose="020F0502020204030204" pitchFamily="34" charset="0"/>
                <a:ea typeface="Calibri" panose="020F0502020204030204" pitchFamily="34" charset="0"/>
              </a:rPr>
              <a:t>S</a:t>
            </a:r>
            <a:r>
              <a:rPr lang="en-US" sz="1800" dirty="0">
                <a:effectLst/>
                <a:latin typeface="Calibri" panose="020F0502020204030204" pitchFamily="34" charset="0"/>
                <a:ea typeface="Calibri" panose="020F0502020204030204" pitchFamily="34" charset="0"/>
              </a:rPr>
              <a:t>ome youth are placed in detention as they await a mental health screening and, due to resource constraints, these youth may have to wait for several weeks before they are assessed. </a:t>
            </a:r>
          </a:p>
          <a:p>
            <a:pPr marL="19431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Others viewed these declines in detention with some ambiguity</a:t>
            </a:r>
          </a:p>
          <a:p>
            <a:pPr marL="486918" lvl="1" indent="-285750">
              <a:spcBef>
                <a:spcPts val="0"/>
              </a:spcBef>
              <a:spcAft>
                <a:spcPts val="0"/>
              </a:spcAft>
              <a:buFont typeface="Arial" panose="020B0604020202020204" pitchFamily="34" charset="0"/>
              <a:buChar char="•"/>
            </a:pPr>
            <a:r>
              <a:rPr lang="en-US" sz="1600" dirty="0">
                <a:latin typeface="Calibri" panose="020F0502020204030204" pitchFamily="34" charset="0"/>
                <a:ea typeface="Calibri" panose="020F0502020204030204" pitchFamily="34" charset="0"/>
              </a:rPr>
              <a:t>R</a:t>
            </a:r>
            <a:r>
              <a:rPr lang="en-US" sz="1600" dirty="0">
                <a:effectLst/>
                <a:latin typeface="Calibri" panose="020F0502020204030204" pitchFamily="34" charset="0"/>
                <a:ea typeface="Calibri" panose="020F0502020204030204" pitchFamily="34" charset="0"/>
              </a:rPr>
              <a:t>eleasing youth to environments without appropriate supports or services might lead to youth engaging in the same behaviors.</a:t>
            </a:r>
          </a:p>
          <a:p>
            <a:pPr marL="486918" lvl="1" indent="-285750">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Consequences (i.e., a stay in detention) believed to remain an important and effective deterrent in preventing recidivism.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u="sng" dirty="0">
                <a:effectLst/>
                <a:latin typeface="Calibri" panose="020F0502020204030204" pitchFamily="34" charset="0"/>
                <a:ea typeface="Calibri" panose="020F0502020204030204" pitchFamily="34" charset="0"/>
              </a:rPr>
              <a:t>Recommendations - Detention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Reduce the time from intake to mental health and other screenings. </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Establish protocols for regular review of all reasons youth are detained outside of those who score as high risk on the KDAI.</a:t>
            </a:r>
          </a:p>
          <a:p>
            <a:pPr marL="342900" marR="0" lvl="0" indent="-342900">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660766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FA4D927-0E9E-4454-8F91-13595927BC6C}"/>
              </a:ext>
            </a:extLst>
          </p:cNvPr>
          <p:cNvSpPr>
            <a:spLocks noGrp="1"/>
          </p:cNvSpPr>
          <p:nvPr>
            <p:ph type="title"/>
          </p:nvPr>
        </p:nvSpPr>
        <p:spPr>
          <a:xfrm>
            <a:off x="492370" y="516835"/>
            <a:ext cx="3084844" cy="2103875"/>
          </a:xfrm>
        </p:spPr>
        <p:txBody>
          <a:bodyPr>
            <a:normAutofit/>
          </a:bodyPr>
          <a:lstStyle/>
          <a:p>
            <a:r>
              <a:rPr lang="en-US" sz="3600" b="1" kern="0">
                <a:solidFill>
                  <a:srgbClr val="FFFFFF"/>
                </a:solidFill>
                <a:latin typeface="Calibri Light" panose="020F0302020204030204" pitchFamily="34" charset="0"/>
              </a:rPr>
              <a:t>How do Youth Move Through the System?</a:t>
            </a:r>
          </a:p>
        </p:txBody>
      </p:sp>
      <p:sp>
        <p:nvSpPr>
          <p:cNvPr id="3" name="Content Placeholder 2">
            <a:extLst>
              <a:ext uri="{FF2B5EF4-FFF2-40B4-BE49-F238E27FC236}">
                <a16:creationId xmlns:a16="http://schemas.microsoft.com/office/drawing/2014/main" id="{4CF989AB-F1A9-499D-A608-14BF8F620E06}"/>
              </a:ext>
            </a:extLst>
          </p:cNvPr>
          <p:cNvSpPr>
            <a:spLocks noGrp="1"/>
          </p:cNvSpPr>
          <p:nvPr>
            <p:ph idx="1"/>
          </p:nvPr>
        </p:nvSpPr>
        <p:spPr>
          <a:xfrm>
            <a:off x="492370" y="2653800"/>
            <a:ext cx="3260479" cy="3687365"/>
          </a:xfrm>
        </p:spPr>
        <p:txBody>
          <a:bodyPr>
            <a:normAutofit/>
          </a:bodyPr>
          <a:lstStyle/>
          <a:p>
            <a:r>
              <a:rPr lang="en-US" sz="1100" u="sng" dirty="0">
                <a:solidFill>
                  <a:srgbClr val="FFFFFF"/>
                </a:solidFill>
              </a:rPr>
              <a:t>Prosecution</a:t>
            </a:r>
          </a:p>
          <a:p>
            <a:pPr>
              <a:buFont typeface="Arial" panose="020B0604020202020204" pitchFamily="34" charset="0"/>
              <a:buChar char="•"/>
            </a:pPr>
            <a:r>
              <a:rPr lang="en-US" sz="1100" dirty="0">
                <a:solidFill>
                  <a:srgbClr val="FFFFFF"/>
                </a:solidFill>
                <a:latin typeface="Calibri" panose="020F0502020204030204" pitchFamily="34" charset="0"/>
                <a:ea typeface="Calibri" panose="020F0502020204030204" pitchFamily="34" charset="0"/>
              </a:rPr>
              <a:t>Number of Y</a:t>
            </a:r>
            <a:r>
              <a:rPr lang="en-US" sz="1100" dirty="0">
                <a:solidFill>
                  <a:srgbClr val="FFFFFF"/>
                </a:solidFill>
                <a:effectLst/>
                <a:latin typeface="Calibri" panose="020F0502020204030204" pitchFamily="34" charset="0"/>
                <a:ea typeface="Calibri" panose="020F0502020204030204" pitchFamily="34" charset="0"/>
              </a:rPr>
              <a:t>outh found delinquent decreased from 2015-17 to 2018-20 (147 to 78) for all racial/ethnic groups.</a:t>
            </a:r>
          </a:p>
          <a:p>
            <a:pPr>
              <a:buFont typeface="Arial" panose="020B0604020202020204" pitchFamily="34" charset="0"/>
              <a:buChar char="•"/>
            </a:pPr>
            <a:r>
              <a:rPr lang="en-US" sz="1100" dirty="0">
                <a:solidFill>
                  <a:srgbClr val="FFFFFF"/>
                </a:solidFill>
                <a:effectLst/>
                <a:latin typeface="Calibri" panose="020F0502020204030204" pitchFamily="34" charset="0"/>
                <a:ea typeface="Calibri" panose="020F0502020204030204" pitchFamily="34" charset="0"/>
              </a:rPr>
              <a:t>Rates of delinquency for Black youth increased by 39% from 2015-17 to 2018-2020, rates for White and Hispanic youth decreased (90% and 88%).</a:t>
            </a:r>
          </a:p>
          <a:p>
            <a:pPr>
              <a:buFont typeface="Arial" panose="020B0604020202020204" pitchFamily="34" charset="0"/>
              <a:buChar char="•"/>
            </a:pPr>
            <a:r>
              <a:rPr lang="en-US" sz="1100" dirty="0">
                <a:solidFill>
                  <a:srgbClr val="FFFFFF"/>
                </a:solidFill>
                <a:effectLst/>
                <a:latin typeface="Calibri" panose="020F0502020204030204" pitchFamily="34" charset="0"/>
                <a:ea typeface="Calibri" panose="020F0502020204030204" pitchFamily="34" charset="0"/>
              </a:rPr>
              <a:t>Youth found delinquent by number of arrests for each race/ ethnicity increased from 2015-17 to 2018-20 for Black (42%), 12% for Hispanic, and 49% for Native American youth, but remained stable for White youth.  </a:t>
            </a:r>
          </a:p>
          <a:p>
            <a:pPr>
              <a:buFont typeface="Arial" panose="020B0604020202020204" pitchFamily="34" charset="0"/>
              <a:buChar char="•"/>
            </a:pPr>
            <a:r>
              <a:rPr lang="en-US" sz="1100" dirty="0">
                <a:solidFill>
                  <a:srgbClr val="FFFFFF"/>
                </a:solidFill>
                <a:latin typeface="Calibri" panose="020F0502020204030204" pitchFamily="34" charset="0"/>
                <a:ea typeface="Calibri" panose="020F0502020204030204" pitchFamily="34" charset="0"/>
              </a:rPr>
              <a:t> </a:t>
            </a:r>
            <a:r>
              <a:rPr lang="en-US" sz="1100" dirty="0">
                <a:solidFill>
                  <a:srgbClr val="FFFFFF"/>
                </a:solidFill>
                <a:effectLst/>
                <a:latin typeface="Calibri" panose="020F0502020204030204" pitchFamily="34" charset="0"/>
                <a:ea typeface="Calibri" panose="020F0502020204030204" pitchFamily="34" charset="0"/>
              </a:rPr>
              <a:t>During 2015-17 rates of youth found delinquent were similar across racial/ethnic groups at about 50. Youth were found delinquent at higher rates than White youth during 2018-20. </a:t>
            </a:r>
          </a:p>
          <a:p>
            <a:pPr>
              <a:buFont typeface="Arial" panose="020B0604020202020204" pitchFamily="34" charset="0"/>
              <a:buChar char="•"/>
            </a:pPr>
            <a:r>
              <a:rPr lang="en-US" sz="1100" dirty="0">
                <a:solidFill>
                  <a:srgbClr val="FFFFFF"/>
                </a:solidFill>
                <a:latin typeface="Calibri" panose="020F0502020204030204" pitchFamily="34" charset="0"/>
                <a:ea typeface="Calibri" panose="020F0502020204030204" pitchFamily="34" charset="0"/>
              </a:rPr>
              <a:t> Y</a:t>
            </a:r>
            <a:r>
              <a:rPr lang="en-US" sz="1100" dirty="0">
                <a:solidFill>
                  <a:srgbClr val="FFFFFF"/>
                </a:solidFill>
                <a:effectLst/>
                <a:latin typeface="Calibri" panose="020F0502020204030204" pitchFamily="34" charset="0"/>
                <a:ea typeface="Calibri" panose="020F0502020204030204" pitchFamily="34" charset="0"/>
              </a:rPr>
              <a:t>outh found Delinquent were </a:t>
            </a:r>
            <a:r>
              <a:rPr lang="en-US" sz="1100" u="sng" dirty="0">
                <a:solidFill>
                  <a:srgbClr val="FFFFFF"/>
                </a:solidFill>
                <a:effectLst/>
                <a:latin typeface="Calibri" panose="020F0502020204030204" pitchFamily="34" charset="0"/>
                <a:ea typeface="Calibri" panose="020F0502020204030204" pitchFamily="34" charset="0"/>
              </a:rPr>
              <a:t>lower than for Kansas</a:t>
            </a:r>
            <a:r>
              <a:rPr lang="en-US" sz="1100" dirty="0">
                <a:solidFill>
                  <a:srgbClr val="FFFFFF"/>
                </a:solidFill>
                <a:effectLst/>
                <a:latin typeface="Calibri" panose="020F0502020204030204" pitchFamily="34" charset="0"/>
                <a:ea typeface="Calibri" panose="020F0502020204030204" pitchFamily="34" charset="0"/>
              </a:rPr>
              <a:t>. </a:t>
            </a:r>
          </a:p>
          <a:p>
            <a:endParaRPr lang="en-US" sz="900" dirty="0">
              <a:solidFill>
                <a:srgbClr val="FFFFFF"/>
              </a:solidFill>
            </a:endParaRPr>
          </a:p>
        </p:txBody>
      </p:sp>
      <p:sp>
        <p:nvSpPr>
          <p:cNvPr id="22" name="Rectangle 21">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hart 3">
            <a:extLst>
              <a:ext uri="{FF2B5EF4-FFF2-40B4-BE49-F238E27FC236}">
                <a16:creationId xmlns:a16="http://schemas.microsoft.com/office/drawing/2014/main" id="{85E88B76-4808-024D-840D-0DBB0AD34844}"/>
              </a:ext>
            </a:extLst>
          </p:cNvPr>
          <p:cNvGraphicFramePr/>
          <p:nvPr>
            <p:extLst>
              <p:ext uri="{D42A27DB-BD31-4B8C-83A1-F6EECF244321}">
                <p14:modId xmlns:p14="http://schemas.microsoft.com/office/powerpoint/2010/main" val="43679171"/>
              </p:ext>
            </p:extLst>
          </p:nvPr>
        </p:nvGraphicFramePr>
        <p:xfrm>
          <a:off x="4742016" y="218209"/>
          <a:ext cx="6957613" cy="5999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977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08AC6-0FED-4AE5-9A08-4A79C00284FB}"/>
              </a:ext>
            </a:extLst>
          </p:cNvPr>
          <p:cNvSpPr>
            <a:spLocks noGrp="1"/>
          </p:cNvSpPr>
          <p:nvPr>
            <p:ph type="title"/>
          </p:nvPr>
        </p:nvSpPr>
        <p:spPr/>
        <p:txBody>
          <a:bodyPr>
            <a:normAutofit/>
          </a:bodyPr>
          <a:lstStyle/>
          <a:p>
            <a:r>
              <a:rPr kumimoji="0" lang="en-US" sz="4400" b="1" i="0" u="none" strike="noStrike" kern="0" cap="none" spc="-50" normalizeH="0" baseline="0" noProof="0" dirty="0">
                <a:ln>
                  <a:noFill/>
                </a:ln>
                <a:solidFill>
                  <a:srgbClr val="114376"/>
                </a:solidFill>
                <a:effectLst/>
                <a:uLnTx/>
                <a:uFillTx/>
                <a:latin typeface="Calibri Light" panose="020F0302020204030204" pitchFamily="34" charset="0"/>
                <a:ea typeface="Calibri Light" panose="020F0302020204030204" pitchFamily="34" charset="0"/>
                <a:cs typeface="+mj-cs"/>
              </a:rPr>
              <a:t>How do Youth Move Through the System?</a:t>
            </a:r>
            <a:endParaRPr lang="en-US" sz="4400" dirty="0"/>
          </a:p>
        </p:txBody>
      </p:sp>
      <p:sp>
        <p:nvSpPr>
          <p:cNvPr id="3" name="Content Placeholder 2">
            <a:extLst>
              <a:ext uri="{FF2B5EF4-FFF2-40B4-BE49-F238E27FC236}">
                <a16:creationId xmlns:a16="http://schemas.microsoft.com/office/drawing/2014/main" id="{B0CA595E-AAAC-4868-8AFD-AA91A54DE786}"/>
              </a:ext>
            </a:extLst>
          </p:cNvPr>
          <p:cNvSpPr>
            <a:spLocks noGrp="1"/>
          </p:cNvSpPr>
          <p:nvPr>
            <p:ph idx="1"/>
          </p:nvPr>
        </p:nvSpPr>
        <p:spPr/>
        <p:txBody>
          <a:bodyPr>
            <a:normAutofit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stakeholders expressed concern about the quality of representation for youth (e.g., time   committed to representation, different attorneys), with the number of public defenders, and their knowledge of youth development.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Youth with parents who have higher incomes may get lighter sentences than other youth.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Moving through the courts takes time, which may lead to gaps in services for juveniles.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Other stakeholders indicated that more affluent youth may receive lighter dispositions because of their  family’s ability to retain a private attorney.</a:t>
            </a:r>
            <a:endParaRPr lang="en-US" sz="1800" u="sng" dirty="0">
              <a:solidFill>
                <a:schemeClr val="tx1"/>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u="sng" dirty="0">
              <a:solidFill>
                <a:schemeClr val="tx1"/>
              </a:solidFill>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chemeClr val="tx1"/>
                </a:solidFill>
                <a:effectLst/>
                <a:latin typeface="Calibri" panose="020F0502020204030204" pitchFamily="34" charset="0"/>
                <a:ea typeface="Calibri" panose="020F0502020204030204" pitchFamily="34" charset="0"/>
              </a:rPr>
              <a:t>Recommendations</a:t>
            </a:r>
            <a:endParaRPr lang="en-US" sz="1800" dirty="0">
              <a:solidFill>
                <a:schemeClr val="tx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rPr>
              <a:t>Create standards of representation of children and parents in CINC cases (e.g., qualifications for representation of children and parents, types of organizations, time and timing of engagement of different services, coordination of services) as well. </a:t>
            </a:r>
          </a:p>
          <a:p>
            <a:pPr marL="342900" marR="0" lvl="0" indent="-342900">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rPr>
              <a:t>Utilize Restorative Justice approaches for truancy and low-level crimes (e.g., mediation, youth court).</a:t>
            </a:r>
          </a:p>
          <a:p>
            <a:pPr marL="0"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rPr>
              <a:t> </a:t>
            </a:r>
          </a:p>
          <a:p>
            <a:endParaRPr lang="en-US" dirty="0"/>
          </a:p>
        </p:txBody>
      </p:sp>
    </p:spTree>
    <p:extLst>
      <p:ext uri="{BB962C8B-B14F-4D97-AF65-F5344CB8AC3E}">
        <p14:creationId xmlns:p14="http://schemas.microsoft.com/office/powerpoint/2010/main" val="148823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66C5711-74F8-441D-949E-CDC235A45DB4}"/>
              </a:ext>
            </a:extLst>
          </p:cNvPr>
          <p:cNvSpPr>
            <a:spLocks noGrp="1"/>
          </p:cNvSpPr>
          <p:nvPr>
            <p:ph type="title"/>
          </p:nvPr>
        </p:nvSpPr>
        <p:spPr>
          <a:xfrm>
            <a:off x="492370" y="516835"/>
            <a:ext cx="3084844" cy="2103875"/>
          </a:xfrm>
        </p:spPr>
        <p:txBody>
          <a:bodyPr>
            <a:normAutofit/>
          </a:bodyPr>
          <a:lstStyle/>
          <a:p>
            <a:r>
              <a:rPr kumimoji="0" lang="en-US" sz="3600" b="1" i="0" u="none" strike="noStrike" kern="0" cap="none" spc="-50" normalizeH="0" baseline="0" noProof="0">
                <a:ln>
                  <a:noFill/>
                </a:ln>
                <a:solidFill>
                  <a:srgbClr val="FFFFFF"/>
                </a:solidFill>
                <a:effectLst/>
                <a:uLnTx/>
                <a:uFillTx/>
                <a:latin typeface="Calibri Light" panose="020F0302020204030204" pitchFamily="34" charset="0"/>
                <a:ea typeface="Calibri Light" panose="020F0302020204030204" pitchFamily="34" charset="0"/>
                <a:cs typeface="+mj-cs"/>
              </a:rPr>
              <a:t>How do Youth Move Through the System?</a:t>
            </a:r>
            <a:endParaRPr lang="en-US" sz="3600">
              <a:solidFill>
                <a:srgbClr val="FFFFFF"/>
              </a:solidFill>
            </a:endParaRPr>
          </a:p>
        </p:txBody>
      </p:sp>
      <p:sp>
        <p:nvSpPr>
          <p:cNvPr id="3" name="Content Placeholder 2">
            <a:extLst>
              <a:ext uri="{FF2B5EF4-FFF2-40B4-BE49-F238E27FC236}">
                <a16:creationId xmlns:a16="http://schemas.microsoft.com/office/drawing/2014/main" id="{D61D835B-0015-4D48-8D66-8EA0CEAC451D}"/>
              </a:ext>
            </a:extLst>
          </p:cNvPr>
          <p:cNvSpPr>
            <a:spLocks noGrp="1"/>
          </p:cNvSpPr>
          <p:nvPr>
            <p:ph idx="1"/>
          </p:nvPr>
        </p:nvSpPr>
        <p:spPr>
          <a:xfrm>
            <a:off x="492371" y="2653800"/>
            <a:ext cx="3084844" cy="3335519"/>
          </a:xfrm>
        </p:spPr>
        <p:txBody>
          <a:bodyPr>
            <a:normAutofit/>
          </a:bodyPr>
          <a:lstStyle/>
          <a:p>
            <a:r>
              <a:rPr lang="en-US" sz="1300" u="sng">
                <a:solidFill>
                  <a:srgbClr val="FFFFFF"/>
                </a:solidFill>
                <a:effectLst/>
                <a:latin typeface="Calibri" panose="020F0502020204030204" pitchFamily="34" charset="0"/>
                <a:ea typeface="Calibri" panose="020F0502020204030204" pitchFamily="34" charset="0"/>
              </a:rPr>
              <a:t>Sentencing</a:t>
            </a:r>
          </a:p>
          <a:p>
            <a:pPr marL="194310" marR="0" indent="-285750">
              <a:spcBef>
                <a:spcPts val="0"/>
              </a:spcBef>
              <a:spcAft>
                <a:spcPts val="0"/>
              </a:spcAft>
              <a:buFont typeface="Arial" panose="020B0604020202020204" pitchFamily="34" charset="0"/>
              <a:buChar char="•"/>
            </a:pPr>
            <a:endParaRPr lang="en-US" sz="1300">
              <a:solidFill>
                <a:srgbClr val="FFFFFF"/>
              </a:solidFill>
              <a:effectLst/>
              <a:latin typeface="Calibri" panose="020F0502020204030204" pitchFamily="34" charset="0"/>
              <a:ea typeface="Calibri" panose="020F0502020204030204" pitchFamily="34" charset="0"/>
            </a:endParaRPr>
          </a:p>
          <a:p>
            <a:pPr marL="194310" marR="0" indent="-285750">
              <a:spcBef>
                <a:spcPts val="0"/>
              </a:spcBef>
              <a:spcAft>
                <a:spcPts val="0"/>
              </a:spcAft>
              <a:buFont typeface="Arial" panose="020B0604020202020204" pitchFamily="34" charset="0"/>
              <a:buChar char="•"/>
            </a:pPr>
            <a:r>
              <a:rPr lang="en-US" sz="1300">
                <a:solidFill>
                  <a:srgbClr val="FFFFFF"/>
                </a:solidFill>
                <a:latin typeface="Calibri" panose="020F0502020204030204" pitchFamily="34" charset="0"/>
                <a:ea typeface="Calibri" panose="020F0502020204030204" pitchFamily="34" charset="0"/>
              </a:rPr>
              <a:t>I</a:t>
            </a:r>
            <a:r>
              <a:rPr lang="en-US" sz="1300">
                <a:solidFill>
                  <a:srgbClr val="FFFFFF"/>
                </a:solidFill>
                <a:effectLst/>
                <a:latin typeface="Calibri" panose="020F0502020204030204" pitchFamily="34" charset="0"/>
                <a:ea typeface="Calibri" panose="020F0502020204030204" pitchFamily="34" charset="0"/>
              </a:rPr>
              <a:t>n JD11, youth incarcerated decreased from 19 to 16 from 2015-17 to 2018-20.</a:t>
            </a:r>
          </a:p>
          <a:p>
            <a:pPr marL="194310" marR="0" indent="-285750">
              <a:spcBef>
                <a:spcPts val="0"/>
              </a:spcBef>
              <a:spcAft>
                <a:spcPts val="0"/>
              </a:spcAft>
              <a:buFont typeface="Arial" panose="020B0604020202020204" pitchFamily="34" charset="0"/>
              <a:buChar char="•"/>
            </a:pPr>
            <a:r>
              <a:rPr lang="en-US" sz="1300">
                <a:solidFill>
                  <a:srgbClr val="FFFFFF"/>
                </a:solidFill>
                <a:effectLst/>
                <a:latin typeface="Calibri" panose="020F0502020204030204" pitchFamily="34" charset="0"/>
                <a:ea typeface="Calibri" panose="020F0502020204030204" pitchFamily="34" charset="0"/>
              </a:rPr>
              <a:t>Incarceration of White youth dropped by 50%, but increased for Black youth and slightly for Hispanic youth. </a:t>
            </a:r>
          </a:p>
          <a:p>
            <a:pPr marL="486918" lvl="1" indent="-285750">
              <a:spcBef>
                <a:spcPts val="0"/>
              </a:spcBef>
              <a:spcAft>
                <a:spcPts val="0"/>
              </a:spcAft>
              <a:buFont typeface="Arial" panose="020B0604020202020204" pitchFamily="34" charset="0"/>
              <a:buChar char="•"/>
            </a:pPr>
            <a:r>
              <a:rPr lang="en-US" sz="1300">
                <a:solidFill>
                  <a:srgbClr val="FFFFFF"/>
                </a:solidFill>
                <a:effectLst/>
                <a:latin typeface="Calibri" panose="020F0502020204030204" pitchFamily="34" charset="0"/>
                <a:ea typeface="Calibri" panose="020F0502020204030204" pitchFamily="34" charset="0"/>
              </a:rPr>
              <a:t>79% of those incarcerated were white in 2015-17 and 50% in 2018-20. </a:t>
            </a:r>
          </a:p>
          <a:p>
            <a:pPr marL="0" marR="0">
              <a:spcBef>
                <a:spcPts val="0"/>
              </a:spcBef>
              <a:spcAft>
                <a:spcPts val="0"/>
              </a:spcAft>
            </a:pPr>
            <a:r>
              <a:rPr lang="en-US" sz="1300">
                <a:solidFill>
                  <a:srgbClr val="FFFFFF"/>
                </a:solidFill>
                <a:effectLst/>
                <a:latin typeface="Calibri" panose="020F0502020204030204" pitchFamily="34" charset="0"/>
                <a:ea typeface="Calibri" panose="020F0502020204030204" pitchFamily="34" charset="0"/>
              </a:rPr>
              <a:t> The rates of incarceration for youth per 100 youth found delinquent by the court for White youth were slightly higher than for Black youth. Rates for Hispanic youth were three and eight times higher than for White youth.  </a:t>
            </a:r>
          </a:p>
          <a:p>
            <a:pPr marL="194310" marR="0" indent="-285750">
              <a:spcBef>
                <a:spcPts val="0"/>
              </a:spcBef>
              <a:spcAft>
                <a:spcPts val="0"/>
              </a:spcAft>
              <a:buFont typeface="Arial" panose="020B0604020202020204" pitchFamily="34" charset="0"/>
              <a:buChar char="•"/>
            </a:pPr>
            <a:r>
              <a:rPr lang="en-US" sz="1300">
                <a:solidFill>
                  <a:srgbClr val="FFFFFF"/>
                </a:solidFill>
                <a:effectLst/>
                <a:latin typeface="Calibri" panose="020F0502020204030204" pitchFamily="34" charset="0"/>
                <a:ea typeface="Calibri" panose="020F0502020204030204" pitchFamily="34" charset="0"/>
              </a:rPr>
              <a:t>The rates increased for Black youth and significantly increased for Hispanic youth, while staying stable for White youth. </a:t>
            </a:r>
          </a:p>
          <a:p>
            <a:pPr>
              <a:buFont typeface="Arial" panose="020B0604020202020204" pitchFamily="34" charset="0"/>
              <a:buChar char="•"/>
            </a:pPr>
            <a:endParaRPr lang="en-US" sz="1300">
              <a:solidFill>
                <a:srgbClr val="FFFFFF"/>
              </a:solidFill>
              <a:effectLst/>
              <a:latin typeface="Calibri" panose="020F0502020204030204" pitchFamily="34" charset="0"/>
              <a:ea typeface="Calibri" panose="020F0502020204030204" pitchFamily="34" charset="0"/>
            </a:endParaRPr>
          </a:p>
          <a:p>
            <a:endParaRPr lang="en-US" sz="1300">
              <a:solidFill>
                <a:srgbClr val="FFFFFF"/>
              </a:solidFill>
            </a:endParaRPr>
          </a:p>
        </p:txBody>
      </p:sp>
      <p:sp>
        <p:nvSpPr>
          <p:cNvPr id="22" name="Rectangle 21">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hart 3">
            <a:extLst>
              <a:ext uri="{FF2B5EF4-FFF2-40B4-BE49-F238E27FC236}">
                <a16:creationId xmlns:a16="http://schemas.microsoft.com/office/drawing/2014/main" id="{FCE4C70D-DFC9-4B4E-8108-8FBE4BFF66E7}"/>
              </a:ext>
            </a:extLst>
          </p:cNvPr>
          <p:cNvGraphicFramePr/>
          <p:nvPr>
            <p:extLst>
              <p:ext uri="{D42A27DB-BD31-4B8C-83A1-F6EECF244321}">
                <p14:modId xmlns:p14="http://schemas.microsoft.com/office/powerpoint/2010/main" val="4126291263"/>
              </p:ext>
            </p:extLst>
          </p:nvPr>
        </p:nvGraphicFramePr>
        <p:xfrm>
          <a:off x="4742017" y="187036"/>
          <a:ext cx="7143520" cy="60308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6200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64AA7-5E64-4D8A-AFC8-25F0C126F747}"/>
              </a:ext>
            </a:extLst>
          </p:cNvPr>
          <p:cNvSpPr>
            <a:spLocks noGrp="1"/>
          </p:cNvSpPr>
          <p:nvPr>
            <p:ph type="title"/>
          </p:nvPr>
        </p:nvSpPr>
        <p:spPr>
          <a:xfrm>
            <a:off x="1097280" y="286603"/>
            <a:ext cx="10058400" cy="1079973"/>
          </a:xfrm>
        </p:spPr>
        <p:txBody>
          <a:bodyPr>
            <a:normAutofit/>
          </a:bodyPr>
          <a:lstStyle/>
          <a:p>
            <a:r>
              <a:rPr kumimoji="0" lang="en-US" sz="4400" b="1" i="0" u="none" strike="noStrike" kern="0" cap="none" spc="-50" normalizeH="0" baseline="0" noProof="0" dirty="0">
                <a:ln>
                  <a:noFill/>
                </a:ln>
                <a:solidFill>
                  <a:srgbClr val="114376"/>
                </a:solidFill>
                <a:effectLst/>
                <a:uLnTx/>
                <a:uFillTx/>
                <a:latin typeface="Calibri Light" panose="020F0302020204030204" pitchFamily="34" charset="0"/>
                <a:ea typeface="Calibri Light" panose="020F0302020204030204" pitchFamily="34" charset="0"/>
                <a:cs typeface="+mj-cs"/>
              </a:rPr>
              <a:t>How do Youth Move Through the System?</a:t>
            </a:r>
            <a:endParaRPr lang="en-US" sz="4400" dirty="0"/>
          </a:p>
        </p:txBody>
      </p:sp>
      <p:sp>
        <p:nvSpPr>
          <p:cNvPr id="3" name="Content Placeholder 2">
            <a:extLst>
              <a:ext uri="{FF2B5EF4-FFF2-40B4-BE49-F238E27FC236}">
                <a16:creationId xmlns:a16="http://schemas.microsoft.com/office/drawing/2014/main" id="{63D4E0FB-C535-470B-927B-C565AA27923E}"/>
              </a:ext>
            </a:extLst>
          </p:cNvPr>
          <p:cNvSpPr>
            <a:spLocks noGrp="1"/>
          </p:cNvSpPr>
          <p:nvPr>
            <p:ph idx="1"/>
          </p:nvPr>
        </p:nvSpPr>
        <p:spPr/>
        <p:txBody>
          <a:bodyPr/>
          <a:lstStyle/>
          <a:p>
            <a:r>
              <a:rPr lang="en-US" sz="2400" b="1" u="sng" dirty="0">
                <a:solidFill>
                  <a:schemeClr val="tx1"/>
                </a:solidFill>
                <a:effectLst/>
                <a:latin typeface="Calibri" panose="020F0502020204030204" pitchFamily="34" charset="0"/>
                <a:ea typeface="Calibri" panose="020F0502020204030204" pitchFamily="34" charset="0"/>
              </a:rPr>
              <a:t>Probation</a:t>
            </a:r>
            <a:endParaRPr lang="en-US" sz="2800" b="1" u="sng" dirty="0">
              <a:solidFill>
                <a:schemeClr val="tx1"/>
              </a:solidFill>
              <a:effectLst/>
              <a:latin typeface="Calibri" panose="020F0502020204030204" pitchFamily="34" charset="0"/>
              <a:ea typeface="Calibri" panose="020F0502020204030204" pitchFamily="34" charset="0"/>
            </a:endParaRPr>
          </a:p>
          <a:p>
            <a:pPr>
              <a:buFont typeface="Arial" panose="020B0604020202020204" pitchFamily="34" charset="0"/>
              <a:buChar char="•"/>
            </a:pPr>
            <a:r>
              <a:rPr lang="en-US" dirty="0"/>
              <a:t>   Very limited data</a:t>
            </a:r>
          </a:p>
          <a:p>
            <a:pPr>
              <a:buFont typeface="Arial" panose="020B0604020202020204" pitchFamily="34" charset="0"/>
              <a:buChar char="•"/>
            </a:pPr>
            <a:r>
              <a:rPr lang="en-US" dirty="0">
                <a:effectLst/>
                <a:latin typeface="Calibri" panose="020F0502020204030204" pitchFamily="34" charset="0"/>
                <a:ea typeface="Calibri" panose="020F0502020204030204" pitchFamily="34" charset="0"/>
              </a:rPr>
              <a:t>   Stakeholders thought high-risk youth receive adequate support, but that low-risk youth needs may be ignored. </a:t>
            </a:r>
          </a:p>
          <a:p>
            <a:pPr>
              <a:buFont typeface="Arial" panose="020B0604020202020204" pitchFamily="34" charset="0"/>
              <a:buChar char="•"/>
            </a:pPr>
            <a:r>
              <a:rPr lang="en-US" dirty="0">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Low risk youth are not always referred to useful preventive services to keep them from becoming high risk. Greater engagement in the RJA could be helpful for low-risk youth.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423566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1215145-4D2F-4E73-A0AA-14F25D377016}"/>
              </a:ext>
            </a:extLst>
          </p:cNvPr>
          <p:cNvSpPr>
            <a:spLocks noGrp="1"/>
          </p:cNvSpPr>
          <p:nvPr>
            <p:ph type="title"/>
          </p:nvPr>
        </p:nvSpPr>
        <p:spPr>
          <a:xfrm>
            <a:off x="492370" y="516835"/>
            <a:ext cx="3084844" cy="2103875"/>
          </a:xfrm>
        </p:spPr>
        <p:txBody>
          <a:bodyPr>
            <a:normAutofit/>
          </a:bodyPr>
          <a:lstStyle/>
          <a:p>
            <a:r>
              <a:rPr lang="en-US" sz="3600" b="1" kern="0">
                <a:solidFill>
                  <a:srgbClr val="FFFFFF"/>
                </a:solidFill>
                <a:latin typeface="Calibri Light" panose="020F0302020204030204" pitchFamily="34" charset="0"/>
              </a:rPr>
              <a:t>Does the System Meet the Needs of Youth?</a:t>
            </a:r>
          </a:p>
        </p:txBody>
      </p:sp>
      <p:sp>
        <p:nvSpPr>
          <p:cNvPr id="3" name="Content Placeholder 2">
            <a:extLst>
              <a:ext uri="{FF2B5EF4-FFF2-40B4-BE49-F238E27FC236}">
                <a16:creationId xmlns:a16="http://schemas.microsoft.com/office/drawing/2014/main" id="{C715C521-C8E2-4628-8BC3-EC1E5E1FAF46}"/>
              </a:ext>
            </a:extLst>
          </p:cNvPr>
          <p:cNvSpPr>
            <a:spLocks noGrp="1"/>
          </p:cNvSpPr>
          <p:nvPr>
            <p:ph idx="1"/>
          </p:nvPr>
        </p:nvSpPr>
        <p:spPr>
          <a:xfrm>
            <a:off x="492371" y="2653800"/>
            <a:ext cx="3084844" cy="3335519"/>
          </a:xfrm>
        </p:spPr>
        <p:txBody>
          <a:bodyPr>
            <a:normAutofit/>
          </a:bodyPr>
          <a:lstStyle/>
          <a:p>
            <a:r>
              <a:rPr lang="en-US" sz="1400" u="sng" dirty="0">
                <a:solidFill>
                  <a:srgbClr val="FFFFFF"/>
                </a:solidFill>
                <a:effectLst/>
                <a:latin typeface="Calibri" panose="020F0502020204030204" pitchFamily="34" charset="0"/>
                <a:ea typeface="Calibri" panose="020F0502020204030204" pitchFamily="34" charset="0"/>
              </a:rPr>
              <a:t>Juvenile Intensive Supervised Probation</a:t>
            </a:r>
          </a:p>
          <a:p>
            <a:pPr>
              <a:buFont typeface="Arial" panose="020B0604020202020204" pitchFamily="34" charset="0"/>
              <a:buChar char="•"/>
            </a:pPr>
            <a:r>
              <a:rPr lang="en-US" sz="1400" dirty="0">
                <a:solidFill>
                  <a:srgbClr val="FFFFFF"/>
                </a:solidFill>
                <a:effectLst/>
                <a:latin typeface="Calibri" panose="020F0502020204030204" pitchFamily="34" charset="0"/>
                <a:ea typeface="Calibri" panose="020F0502020204030204" pitchFamily="34" charset="0"/>
              </a:rPr>
              <a:t>   The number ranged 16 in 2020 to a high of 50 in 2017. The number of administrations of the YLS has decreased since 2017. </a:t>
            </a:r>
          </a:p>
          <a:p>
            <a:pPr>
              <a:buFont typeface="Arial" panose="020B0604020202020204" pitchFamily="34" charset="0"/>
              <a:buChar char="•"/>
            </a:pPr>
            <a:r>
              <a:rPr lang="en-US" sz="1400" dirty="0">
                <a:solidFill>
                  <a:srgbClr val="FFFFFF"/>
                </a:solidFill>
                <a:effectLst/>
                <a:latin typeface="Calibri" panose="020F0502020204030204" pitchFamily="34" charset="0"/>
                <a:ea typeface="Calibri" panose="020F0502020204030204" pitchFamily="34" charset="0"/>
              </a:rPr>
              <a:t>   Youth were most commonly assessed as moderate risk for recidivating. seven in 2020 to a high of 37 in 2017</a:t>
            </a:r>
          </a:p>
          <a:p>
            <a:pPr>
              <a:buFont typeface="Arial" panose="020B0604020202020204" pitchFamily="34" charset="0"/>
              <a:buChar char="•"/>
            </a:pPr>
            <a:r>
              <a:rPr lang="en-US" sz="1400" dirty="0">
                <a:solidFill>
                  <a:srgbClr val="FFFFFF"/>
                </a:solidFill>
                <a:effectLst/>
                <a:latin typeface="Calibri" panose="020F0502020204030204" pitchFamily="34" charset="0"/>
                <a:ea typeface="Calibri" panose="020F0502020204030204" pitchFamily="34" charset="0"/>
              </a:rPr>
              <a:t>   The number of youth assessed as moderate risk has been decreasing since 2017. Generally during that time more youth have been assessed high risk than low risk.</a:t>
            </a:r>
          </a:p>
          <a:p>
            <a:endParaRPr lang="en-US" sz="1400" u="sng" dirty="0">
              <a:solidFill>
                <a:srgbClr val="FFFFFF"/>
              </a:solidFill>
              <a:effectLst/>
              <a:latin typeface="Calibri" panose="020F0502020204030204" pitchFamily="34" charset="0"/>
              <a:ea typeface="Calibri" panose="020F0502020204030204" pitchFamily="34" charset="0"/>
            </a:endParaRPr>
          </a:p>
          <a:p>
            <a:endParaRPr lang="en-US" sz="1400" dirty="0">
              <a:solidFill>
                <a:srgbClr val="FFFFFF"/>
              </a:solidFill>
            </a:endParaRPr>
          </a:p>
        </p:txBody>
      </p:sp>
      <p:sp>
        <p:nvSpPr>
          <p:cNvPr id="22" name="Rectangle 21">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hart 3">
            <a:extLst>
              <a:ext uri="{FF2B5EF4-FFF2-40B4-BE49-F238E27FC236}">
                <a16:creationId xmlns:a16="http://schemas.microsoft.com/office/drawing/2014/main" id="{29AC2FBF-DF9A-2845-BB51-821E9B2EC351}"/>
              </a:ext>
            </a:extLst>
          </p:cNvPr>
          <p:cNvGraphicFramePr/>
          <p:nvPr>
            <p:extLst>
              <p:ext uri="{D42A27DB-BD31-4B8C-83A1-F6EECF244321}">
                <p14:modId xmlns:p14="http://schemas.microsoft.com/office/powerpoint/2010/main" val="502986588"/>
              </p:ext>
            </p:extLst>
          </p:nvPr>
        </p:nvGraphicFramePr>
        <p:xfrm>
          <a:off x="4742017" y="280555"/>
          <a:ext cx="6957612" cy="59373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6983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E7AC920-A9C2-489F-8BD8-8FD1BBCE3883}"/>
              </a:ext>
            </a:extLst>
          </p:cNvPr>
          <p:cNvSpPr>
            <a:spLocks noGrp="1"/>
          </p:cNvSpPr>
          <p:nvPr>
            <p:ph type="title"/>
          </p:nvPr>
        </p:nvSpPr>
        <p:spPr>
          <a:xfrm>
            <a:off x="492370" y="516835"/>
            <a:ext cx="3084844" cy="2103875"/>
          </a:xfrm>
        </p:spPr>
        <p:txBody>
          <a:bodyPr>
            <a:normAutofit/>
          </a:bodyPr>
          <a:lstStyle/>
          <a:p>
            <a:r>
              <a:rPr lang="en-US" sz="3600" b="1" kern="0" dirty="0">
                <a:solidFill>
                  <a:srgbClr val="FFFFFF"/>
                </a:solidFill>
                <a:latin typeface="Calibri Light" panose="020F0302020204030204" pitchFamily="34" charset="0"/>
              </a:rPr>
              <a:t>Does the System Meet the Needs of Youth?</a:t>
            </a:r>
            <a:endParaRPr lang="en-US" sz="3600" dirty="0">
              <a:solidFill>
                <a:srgbClr val="FFFFFF"/>
              </a:solidFill>
            </a:endParaRPr>
          </a:p>
        </p:txBody>
      </p:sp>
      <p:sp>
        <p:nvSpPr>
          <p:cNvPr id="3" name="Content Placeholder 2">
            <a:extLst>
              <a:ext uri="{FF2B5EF4-FFF2-40B4-BE49-F238E27FC236}">
                <a16:creationId xmlns:a16="http://schemas.microsoft.com/office/drawing/2014/main" id="{5AEE76C5-BE47-4B9F-8950-6820AFAEF7BC}"/>
              </a:ext>
            </a:extLst>
          </p:cNvPr>
          <p:cNvSpPr>
            <a:spLocks noGrp="1"/>
          </p:cNvSpPr>
          <p:nvPr>
            <p:ph idx="1"/>
          </p:nvPr>
        </p:nvSpPr>
        <p:spPr>
          <a:xfrm>
            <a:off x="492371" y="2653800"/>
            <a:ext cx="3084844" cy="3335519"/>
          </a:xfrm>
        </p:spPr>
        <p:txBody>
          <a:bodyPr>
            <a:normAutofit fontScale="92500" lnSpcReduction="10000"/>
          </a:bodyPr>
          <a:lstStyle/>
          <a:p>
            <a:r>
              <a:rPr lang="en-US" sz="1200" u="sng" dirty="0">
                <a:solidFill>
                  <a:srgbClr val="FFFFFF"/>
                </a:solidFill>
                <a:effectLst/>
                <a:latin typeface="Calibri" panose="020F0502020204030204" pitchFamily="34" charset="0"/>
                <a:ea typeface="Calibri" panose="020F0502020204030204" pitchFamily="34" charset="0"/>
              </a:rPr>
              <a:t>Juvenile Intensive Supervised Probation</a:t>
            </a:r>
          </a:p>
          <a:p>
            <a:pPr>
              <a:buFont typeface="Arial" panose="020B0604020202020204" pitchFamily="34" charset="0"/>
              <a:buChar char="•"/>
            </a:pPr>
            <a:r>
              <a:rPr lang="en-US" sz="1200" dirty="0">
                <a:solidFill>
                  <a:srgbClr val="FFFFFF"/>
                </a:solidFill>
                <a:effectLst/>
                <a:latin typeface="Calibri" panose="020F0502020204030204" pitchFamily="34" charset="0"/>
                <a:ea typeface="Calibri" panose="020F0502020204030204" pitchFamily="34" charset="0"/>
              </a:rPr>
              <a:t> More youth were high risk in the peer relations and leisure/recreation categories. </a:t>
            </a:r>
          </a:p>
          <a:p>
            <a:pPr>
              <a:buFont typeface="Arial" panose="020B0604020202020204" pitchFamily="34" charset="0"/>
              <a:buChar char="•"/>
            </a:pPr>
            <a:r>
              <a:rPr lang="en-US" sz="1200" dirty="0">
                <a:solidFill>
                  <a:srgbClr val="FFFFFF"/>
                </a:solidFill>
                <a:latin typeface="Calibri" panose="020F0502020204030204" pitchFamily="34" charset="0"/>
                <a:ea typeface="Calibri" panose="020F0502020204030204" pitchFamily="34" charset="0"/>
              </a:rPr>
              <a:t>   </a:t>
            </a:r>
            <a:r>
              <a:rPr lang="en-US" sz="1200" dirty="0">
                <a:solidFill>
                  <a:srgbClr val="FFFFFF"/>
                </a:solidFill>
                <a:effectLst/>
                <a:latin typeface="Calibri" panose="020F0502020204030204" pitchFamily="34" charset="0"/>
                <a:ea typeface="Calibri" panose="020F0502020204030204" pitchFamily="34" charset="0"/>
              </a:rPr>
              <a:t>More youth were moderate risk in the education/employment, personality/behavior, and attitudes/orientation categories. </a:t>
            </a:r>
          </a:p>
          <a:p>
            <a:pPr>
              <a:buFont typeface="Arial" panose="020B0604020202020204" pitchFamily="34" charset="0"/>
              <a:buChar char="•"/>
            </a:pPr>
            <a:r>
              <a:rPr lang="en-US" sz="1200" dirty="0">
                <a:solidFill>
                  <a:srgbClr val="FFFFFF"/>
                </a:solidFill>
                <a:latin typeface="Calibri" panose="020F0502020204030204" pitchFamily="34" charset="0"/>
                <a:ea typeface="Calibri" panose="020F0502020204030204" pitchFamily="34" charset="0"/>
              </a:rPr>
              <a:t>   </a:t>
            </a:r>
            <a:r>
              <a:rPr lang="en-US" sz="1200" dirty="0">
                <a:solidFill>
                  <a:srgbClr val="FFFFFF"/>
                </a:solidFill>
                <a:effectLst/>
                <a:latin typeface="Calibri" panose="020F0502020204030204" pitchFamily="34" charset="0"/>
                <a:ea typeface="Calibri" panose="020F0502020204030204" pitchFamily="34" charset="0"/>
              </a:rPr>
              <a:t>More youth were low-risk in the prior and current offenses/dispositions.</a:t>
            </a:r>
          </a:p>
          <a:p>
            <a:pPr>
              <a:buFont typeface="Arial" panose="020B0604020202020204" pitchFamily="34" charset="0"/>
              <a:buChar char="•"/>
            </a:pPr>
            <a:r>
              <a:rPr lang="en-US" sz="1200" dirty="0">
                <a:solidFill>
                  <a:srgbClr val="FFFFFF"/>
                </a:solidFill>
                <a:latin typeface="Calibri" panose="020F0502020204030204" pitchFamily="34" charset="0"/>
                <a:ea typeface="Calibri" panose="020F0502020204030204" pitchFamily="34" charset="0"/>
              </a:rPr>
              <a:t>  </a:t>
            </a:r>
            <a:r>
              <a:rPr lang="en-US" sz="1200" dirty="0">
                <a:solidFill>
                  <a:srgbClr val="FFFFFF"/>
                </a:solidFill>
                <a:effectLst/>
                <a:latin typeface="Calibri" panose="020F0502020204030204" pitchFamily="34" charset="0"/>
                <a:ea typeface="Calibri" panose="020F0502020204030204" pitchFamily="34" charset="0"/>
              </a:rPr>
              <a:t> </a:t>
            </a:r>
            <a:r>
              <a:rPr lang="en-US" sz="1200" dirty="0">
                <a:solidFill>
                  <a:srgbClr val="FFFFFF"/>
                </a:solidFill>
                <a:latin typeface="Calibri" panose="020F0502020204030204" pitchFamily="34" charset="0"/>
                <a:ea typeface="Calibri" panose="020F0502020204030204" pitchFamily="34" charset="0"/>
              </a:rPr>
              <a:t>Youth are distributed fairly uniformly across </a:t>
            </a:r>
            <a:r>
              <a:rPr lang="en-US" sz="1200" dirty="0">
                <a:solidFill>
                  <a:srgbClr val="FFFFFF"/>
                </a:solidFill>
                <a:effectLst/>
                <a:latin typeface="Calibri" panose="020F0502020204030204" pitchFamily="34" charset="0"/>
                <a:ea typeface="Calibri" panose="020F0502020204030204" pitchFamily="34" charset="0"/>
              </a:rPr>
              <a:t>low, moderate, and high risk. This indicates a fairly even proportion of youth who are involved in the system for low and higher level offenses, first-time offenders and youth who have recidivated. </a:t>
            </a:r>
          </a:p>
          <a:p>
            <a:pPr>
              <a:buFont typeface="Arial" panose="020B0604020202020204" pitchFamily="34" charset="0"/>
              <a:buChar char="•"/>
            </a:pPr>
            <a:r>
              <a:rPr lang="en-US" sz="1200" dirty="0">
                <a:solidFill>
                  <a:srgbClr val="FFFFFF"/>
                </a:solidFill>
                <a:latin typeface="Calibri" panose="020F0502020204030204" pitchFamily="34" charset="0"/>
                <a:ea typeface="Calibri" panose="020F0502020204030204" pitchFamily="34" charset="0"/>
              </a:rPr>
              <a:t>   </a:t>
            </a:r>
            <a:r>
              <a:rPr lang="en-US" sz="1200" dirty="0">
                <a:solidFill>
                  <a:srgbClr val="FFFFFF"/>
                </a:solidFill>
                <a:effectLst/>
                <a:latin typeface="Calibri" panose="020F0502020204030204" pitchFamily="34" charset="0"/>
                <a:ea typeface="Calibri" panose="020F0502020204030204" pitchFamily="34" charset="0"/>
              </a:rPr>
              <a:t>Low levels of risk were reported for youth in terms of their family circumstances/parenting, and substance abuse categories. </a:t>
            </a:r>
            <a:endParaRPr lang="en-US" sz="1200" dirty="0">
              <a:solidFill>
                <a:srgbClr val="FFFFFF"/>
              </a:solidFill>
            </a:endParaRPr>
          </a:p>
        </p:txBody>
      </p:sp>
      <p:sp>
        <p:nvSpPr>
          <p:cNvPr id="22" name="Rectangle 21">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hart 3">
            <a:extLst>
              <a:ext uri="{FF2B5EF4-FFF2-40B4-BE49-F238E27FC236}">
                <a16:creationId xmlns:a16="http://schemas.microsoft.com/office/drawing/2014/main" id="{9565DF05-20BC-1940-8052-398059FB607F}"/>
              </a:ext>
            </a:extLst>
          </p:cNvPr>
          <p:cNvGraphicFramePr/>
          <p:nvPr>
            <p:extLst>
              <p:ext uri="{D42A27DB-BD31-4B8C-83A1-F6EECF244321}">
                <p14:modId xmlns:p14="http://schemas.microsoft.com/office/powerpoint/2010/main" val="4086653504"/>
              </p:ext>
            </p:extLst>
          </p:nvPr>
        </p:nvGraphicFramePr>
        <p:xfrm>
          <a:off x="4742017" y="640080"/>
          <a:ext cx="6798082" cy="5577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3541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C17607F-FC8F-4A61-8BAD-E346901A72BE}"/>
              </a:ext>
            </a:extLst>
          </p:cNvPr>
          <p:cNvSpPr>
            <a:spLocks noGrp="1"/>
          </p:cNvSpPr>
          <p:nvPr>
            <p:ph type="title"/>
          </p:nvPr>
        </p:nvSpPr>
        <p:spPr>
          <a:xfrm>
            <a:off x="492370" y="516835"/>
            <a:ext cx="3084844" cy="2103875"/>
          </a:xfrm>
        </p:spPr>
        <p:txBody>
          <a:bodyPr>
            <a:normAutofit/>
          </a:bodyPr>
          <a:lstStyle/>
          <a:p>
            <a:r>
              <a:rPr lang="en-US" sz="3600" b="1" kern="0">
                <a:solidFill>
                  <a:srgbClr val="FFFFFF"/>
                </a:solidFill>
                <a:latin typeface="Calibri Light" panose="020F0302020204030204" pitchFamily="34" charset="0"/>
              </a:rPr>
              <a:t>Does the System Meet the Needs of Youth?</a:t>
            </a:r>
            <a:endParaRPr lang="en-US" sz="3600">
              <a:solidFill>
                <a:srgbClr val="FFFFFF"/>
              </a:solidFill>
            </a:endParaRPr>
          </a:p>
        </p:txBody>
      </p:sp>
      <p:sp>
        <p:nvSpPr>
          <p:cNvPr id="3" name="Content Placeholder 2">
            <a:extLst>
              <a:ext uri="{FF2B5EF4-FFF2-40B4-BE49-F238E27FC236}">
                <a16:creationId xmlns:a16="http://schemas.microsoft.com/office/drawing/2014/main" id="{68ADA249-1456-4D79-86F8-7A0CD585D967}"/>
              </a:ext>
            </a:extLst>
          </p:cNvPr>
          <p:cNvSpPr>
            <a:spLocks noGrp="1"/>
          </p:cNvSpPr>
          <p:nvPr>
            <p:ph idx="1"/>
          </p:nvPr>
        </p:nvSpPr>
        <p:spPr>
          <a:xfrm>
            <a:off x="492371" y="2653800"/>
            <a:ext cx="3084844" cy="3335519"/>
          </a:xfrm>
        </p:spPr>
        <p:txBody>
          <a:bodyPr>
            <a:normAutofit/>
          </a:bodyPr>
          <a:lstStyle/>
          <a:p>
            <a:r>
              <a:rPr lang="en-US" sz="1600" u="sng" dirty="0">
                <a:solidFill>
                  <a:srgbClr val="FFFFFF"/>
                </a:solidFill>
                <a:effectLst/>
                <a:latin typeface="Calibri" panose="020F0502020204030204" pitchFamily="34" charset="0"/>
                <a:ea typeface="Calibri" panose="020F0502020204030204" pitchFamily="34" charset="0"/>
              </a:rPr>
              <a:t>Juvenile Intensive Supervised Probation</a:t>
            </a:r>
          </a:p>
          <a:p>
            <a:pPr>
              <a:buFont typeface="Arial" panose="020B0604020202020204" pitchFamily="34" charset="0"/>
              <a:buChar char="•"/>
            </a:pPr>
            <a:r>
              <a:rPr lang="en-US" sz="1500" dirty="0">
                <a:solidFill>
                  <a:srgbClr val="FFFFFF"/>
                </a:solidFill>
                <a:effectLst/>
                <a:latin typeface="Calibri" panose="020F0502020204030204" pitchFamily="34" charset="0"/>
                <a:ea typeface="Calibri" panose="020F0502020204030204" pitchFamily="34" charset="0"/>
              </a:rPr>
              <a:t>Most youth (60%) who reentered the juvenile justice system were lower (less risk) during their last assessment compared to their first. </a:t>
            </a:r>
            <a:endParaRPr lang="en-US" sz="1500" dirty="0">
              <a:solidFill>
                <a:srgbClr val="FFFFFF"/>
              </a:solidFill>
              <a:latin typeface="Calibri" panose="020F0502020204030204" pitchFamily="34" charset="0"/>
              <a:ea typeface="Calibri" panose="020F0502020204030204" pitchFamily="34" charset="0"/>
            </a:endParaRPr>
          </a:p>
          <a:p>
            <a:pPr>
              <a:buFont typeface="Arial" panose="020B0604020202020204" pitchFamily="34" charset="0"/>
              <a:buChar char="•"/>
            </a:pPr>
            <a:r>
              <a:rPr lang="en-US" sz="1500" dirty="0">
                <a:solidFill>
                  <a:srgbClr val="FFFFFF"/>
                </a:solidFill>
                <a:effectLst/>
                <a:latin typeface="Calibri" panose="020F0502020204030204" pitchFamily="34" charset="0"/>
                <a:ea typeface="Calibri" panose="020F0502020204030204" pitchFamily="34" charset="0"/>
              </a:rPr>
              <a:t>36% showed increased risk. </a:t>
            </a:r>
          </a:p>
        </p:txBody>
      </p:sp>
      <p:sp>
        <p:nvSpPr>
          <p:cNvPr id="19" name="Rectangle 1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hart 5">
            <a:extLst>
              <a:ext uri="{FF2B5EF4-FFF2-40B4-BE49-F238E27FC236}">
                <a16:creationId xmlns:a16="http://schemas.microsoft.com/office/drawing/2014/main" id="{03C99D8D-1D0F-C14E-BFF6-05E7B36F5874}"/>
              </a:ext>
            </a:extLst>
          </p:cNvPr>
          <p:cNvGraphicFramePr/>
          <p:nvPr>
            <p:extLst>
              <p:ext uri="{D42A27DB-BD31-4B8C-83A1-F6EECF244321}">
                <p14:modId xmlns:p14="http://schemas.microsoft.com/office/powerpoint/2010/main" val="3405757011"/>
              </p:ext>
            </p:extLst>
          </p:nvPr>
        </p:nvGraphicFramePr>
        <p:xfrm>
          <a:off x="4742017" y="640080"/>
          <a:ext cx="6798082" cy="5577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4588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D1621-FDE0-40F4-B643-7874EC98CE76}"/>
              </a:ext>
            </a:extLst>
          </p:cNvPr>
          <p:cNvSpPr>
            <a:spLocks noGrp="1"/>
          </p:cNvSpPr>
          <p:nvPr>
            <p:ph type="title"/>
          </p:nvPr>
        </p:nvSpPr>
        <p:spPr>
          <a:xfrm>
            <a:off x="1097280" y="286604"/>
            <a:ext cx="10058400" cy="922368"/>
          </a:xfrm>
        </p:spPr>
        <p:txBody>
          <a:bodyPr>
            <a:normAutofit/>
          </a:bodyPr>
          <a:lstStyle/>
          <a:p>
            <a:r>
              <a:rPr lang="en-US" sz="4400" b="1" kern="0" dirty="0">
                <a:solidFill>
                  <a:srgbClr val="114376"/>
                </a:solidFill>
                <a:latin typeface="Calibri Light" panose="020F0302020204030204" pitchFamily="34" charset="0"/>
              </a:rPr>
              <a:t>Does the System Meet the Needs of Youth?</a:t>
            </a:r>
            <a:endParaRPr lang="en-US" sz="4400" dirty="0"/>
          </a:p>
        </p:txBody>
      </p:sp>
      <p:sp>
        <p:nvSpPr>
          <p:cNvPr id="3" name="Content Placeholder 2">
            <a:extLst>
              <a:ext uri="{FF2B5EF4-FFF2-40B4-BE49-F238E27FC236}">
                <a16:creationId xmlns:a16="http://schemas.microsoft.com/office/drawing/2014/main" id="{435692DA-7843-4C15-A7C7-A87747981EAC}"/>
              </a:ext>
            </a:extLst>
          </p:cNvPr>
          <p:cNvSpPr>
            <a:spLocks noGrp="1"/>
          </p:cNvSpPr>
          <p:nvPr>
            <p:ph idx="1"/>
          </p:nvPr>
        </p:nvSpPr>
        <p:spPr>
          <a:xfrm>
            <a:off x="877579" y="2019300"/>
            <a:ext cx="10278101" cy="4368800"/>
          </a:xfrm>
        </p:spPr>
        <p:txBody>
          <a:bodyPr vert="horz" lIns="0" tIns="45720" rIns="0" bIns="45720" rtlCol="0" anchor="t">
            <a:normAutofit/>
          </a:bodyPr>
          <a:lstStyle/>
          <a:p>
            <a:pPr>
              <a:lnSpc>
                <a:spcPct val="120000"/>
              </a:lnSpc>
              <a:spcBef>
                <a:spcPts val="0"/>
              </a:spcBef>
              <a:buFont typeface="Wingdings" panose="05000000000000000000" pitchFamily="2" charset="2"/>
              <a:buChar char="§"/>
            </a:pPr>
            <a:r>
              <a:rPr lang="en-US" sz="1800">
                <a:latin typeface="Calibri"/>
                <a:ea typeface="Calibri" panose="020F0502020204030204" pitchFamily="34" charset="0"/>
                <a:cs typeface="Calibri"/>
              </a:rPr>
              <a:t>   </a:t>
            </a:r>
            <a:r>
              <a:rPr lang="en-US" sz="1800">
                <a:effectLst/>
                <a:latin typeface="Calibri"/>
                <a:ea typeface="Calibri" panose="020F0502020204030204" pitchFamily="34" charset="0"/>
                <a:cs typeface="Calibri"/>
              </a:rPr>
              <a:t>Leadership across agencies is highly respected.</a:t>
            </a:r>
            <a:r>
              <a:rPr lang="en-US" sz="1800">
                <a:latin typeface="Calibri"/>
                <a:ea typeface="Calibri" panose="020F0502020204030204" pitchFamily="34" charset="0"/>
                <a:cs typeface="Calibri"/>
              </a:rPr>
              <a:t> </a:t>
            </a:r>
            <a:endParaRPr lang="en-US" sz="1800">
              <a:effectLst/>
              <a:latin typeface="Calibri"/>
              <a:ea typeface="Calibri" panose="020F0502020204030204" pitchFamily="34" charset="0"/>
            </a:endParaRPr>
          </a:p>
          <a:p>
            <a:pPr>
              <a:lnSpc>
                <a:spcPct val="120000"/>
              </a:lnSpc>
              <a:spcBef>
                <a:spcPts val="0"/>
              </a:spcBef>
              <a:buFont typeface="Wingdings" panose="05000000000000000000" pitchFamily="2" charset="2"/>
              <a:buChar char="§"/>
            </a:pPr>
            <a:r>
              <a:rPr lang="en-US" sz="1800">
                <a:latin typeface="Calibri"/>
                <a:ea typeface="Calibri" panose="020F0502020204030204" pitchFamily="34" charset="0"/>
                <a:cs typeface="Calibri"/>
              </a:rPr>
              <a:t>   </a:t>
            </a:r>
            <a:r>
              <a:rPr lang="en-US" sz="1800">
                <a:effectLst/>
                <a:latin typeface="Calibri"/>
                <a:ea typeface="Calibri" panose="020F0502020204030204" pitchFamily="34" charset="0"/>
                <a:cs typeface="Calibri"/>
              </a:rPr>
              <a:t>Wrap around services are an improvement over the previous cookie cutter approach. Even so, services are limited by available resources.</a:t>
            </a:r>
          </a:p>
          <a:p>
            <a:pPr>
              <a:lnSpc>
                <a:spcPct val="120000"/>
              </a:lnSpc>
              <a:spcBef>
                <a:spcPts val="0"/>
              </a:spcBef>
              <a:buFont typeface="Wingdings" panose="05000000000000000000" pitchFamily="2" charset="2"/>
              <a:buChar char="§"/>
            </a:pPr>
            <a:r>
              <a:rPr lang="en-US" sz="1800">
                <a:latin typeface="Calibri"/>
                <a:ea typeface="Calibri" panose="020F0502020204030204" pitchFamily="34" charset="0"/>
                <a:cs typeface="Calibri"/>
              </a:rPr>
              <a:t>   </a:t>
            </a:r>
            <a:r>
              <a:rPr lang="en-US" sz="1800">
                <a:effectLst/>
                <a:latin typeface="Calibri"/>
                <a:ea typeface="Calibri" panose="020F0502020204030204" pitchFamily="34" charset="0"/>
                <a:cs typeface="Calibri"/>
              </a:rPr>
              <a:t>Most agree that SB 367 increased and improved programming and that has been an important contribution to JD 11, but there are not sufficient services for issues like substance abuse and more mental health professionals are needed.</a:t>
            </a:r>
          </a:p>
          <a:p>
            <a:pPr>
              <a:lnSpc>
                <a:spcPct val="120000"/>
              </a:lnSpc>
              <a:spcBef>
                <a:spcPts val="0"/>
              </a:spcBef>
              <a:buFont typeface="Wingdings" panose="05000000000000000000" pitchFamily="2" charset="2"/>
              <a:buChar char="§"/>
            </a:pPr>
            <a:r>
              <a:rPr lang="en-US" sz="1800">
                <a:latin typeface="Calibri"/>
                <a:ea typeface="Calibri" panose="020F0502020204030204" pitchFamily="34" charset="0"/>
                <a:cs typeface="Calibri"/>
              </a:rPr>
              <a:t>    </a:t>
            </a:r>
            <a:r>
              <a:rPr lang="en-US" sz="1800">
                <a:effectLst/>
                <a:latin typeface="Calibri"/>
                <a:ea typeface="Calibri" panose="020F0502020204030204" pitchFamily="34" charset="0"/>
                <a:cs typeface="Calibri"/>
              </a:rPr>
              <a:t>More or better partnerships with the community and schools could improve referrals for RJA programming from counselors and others.</a:t>
            </a:r>
            <a:r>
              <a:rPr lang="en-US" sz="1800">
                <a:latin typeface="Calibri"/>
                <a:ea typeface="Calibri" panose="020F0502020204030204" pitchFamily="34" charset="0"/>
                <a:cs typeface="Calibri"/>
              </a:rPr>
              <a:t> </a:t>
            </a:r>
            <a:endParaRPr lang="en-US" sz="1800">
              <a:effectLst/>
              <a:latin typeface="Calibri"/>
              <a:ea typeface="Calibri" panose="020F0502020204030204" pitchFamily="34" charset="0"/>
              <a:cs typeface="Calibri"/>
            </a:endParaRPr>
          </a:p>
          <a:p>
            <a:pPr>
              <a:lnSpc>
                <a:spcPct val="120000"/>
              </a:lnSpc>
              <a:spcBef>
                <a:spcPts val="0"/>
              </a:spcBef>
              <a:buFont typeface="Wingdings" panose="05000000000000000000" pitchFamily="2" charset="2"/>
              <a:buChar char="§"/>
            </a:pPr>
            <a:r>
              <a:rPr lang="en-US" sz="1800">
                <a:latin typeface="Calibri"/>
                <a:ea typeface="Calibri" panose="020F0502020204030204" pitchFamily="34" charset="0"/>
                <a:cs typeface="Calibri"/>
              </a:rPr>
              <a:t>   </a:t>
            </a:r>
            <a:r>
              <a:rPr lang="en-US" sz="1800">
                <a:effectLst/>
                <a:latin typeface="Calibri"/>
                <a:ea typeface="Calibri" panose="020F0502020204030204" pitchFamily="34" charset="0"/>
                <a:cs typeface="Calibri"/>
              </a:rPr>
              <a:t>Even if services are available, youth aren’t always mandated to be in specific services they could benefit from. Mental health should be a priority.</a:t>
            </a:r>
            <a:r>
              <a:rPr lang="en-US" sz="1800">
                <a:latin typeface="Calibri"/>
                <a:ea typeface="Calibri" panose="020F0502020204030204" pitchFamily="34" charset="0"/>
                <a:cs typeface="Calibri"/>
              </a:rPr>
              <a:t> </a:t>
            </a:r>
            <a:endParaRPr lang="en-US" sz="1800">
              <a:effectLst/>
              <a:latin typeface="Calibri"/>
              <a:ea typeface="Calibri" panose="020F0502020204030204" pitchFamily="34" charset="0"/>
              <a:cs typeface="Calibri"/>
            </a:endParaRPr>
          </a:p>
          <a:p>
            <a:pPr marL="0" marR="0" indent="0">
              <a:spcBef>
                <a:spcPts val="255"/>
              </a:spcBef>
              <a:spcAft>
                <a:spcPts val="0"/>
              </a:spcAft>
            </a:pPr>
            <a:endParaRPr lang="en-US" sz="3300" b="0" u="sng"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36155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9A4C-680A-40F7-9B32-1427598A9A5F}"/>
              </a:ext>
            </a:extLst>
          </p:cNvPr>
          <p:cNvSpPr>
            <a:spLocks noGrp="1"/>
          </p:cNvSpPr>
          <p:nvPr>
            <p:ph type="title"/>
          </p:nvPr>
        </p:nvSpPr>
        <p:spPr>
          <a:xfrm>
            <a:off x="1097280" y="286604"/>
            <a:ext cx="10058400" cy="1008286"/>
          </a:xfrm>
        </p:spPr>
        <p:txBody>
          <a:bodyPr/>
          <a:lstStyle/>
          <a:p>
            <a:r>
              <a:rPr lang="en-US" b="1" dirty="0">
                <a:solidFill>
                  <a:srgbClr val="002060"/>
                </a:solidFill>
              </a:rPr>
              <a:t>Juvenile Justice System</a:t>
            </a:r>
          </a:p>
        </p:txBody>
      </p:sp>
      <p:pic>
        <p:nvPicPr>
          <p:cNvPr id="4" name="image4.png">
            <a:extLst>
              <a:ext uri="{FF2B5EF4-FFF2-40B4-BE49-F238E27FC236}">
                <a16:creationId xmlns:a16="http://schemas.microsoft.com/office/drawing/2014/main" id="{81E5E440-35A3-4A58-BD28-0A1977F11A89}"/>
              </a:ext>
            </a:extLst>
          </p:cNvPr>
          <p:cNvPicPr>
            <a:picLocks noGrp="1" noChangeAspect="1"/>
          </p:cNvPicPr>
          <p:nvPr>
            <p:ph idx="1"/>
          </p:nvPr>
        </p:nvPicPr>
        <p:blipFill>
          <a:blip r:embed="rId2" cstate="print"/>
          <a:stretch>
            <a:fillRect/>
          </a:stretch>
        </p:blipFill>
        <p:spPr>
          <a:xfrm>
            <a:off x="2756248" y="1846263"/>
            <a:ext cx="6739829" cy="4022725"/>
          </a:xfrm>
          <a:prstGeom prst="rect">
            <a:avLst/>
          </a:prstGeom>
        </p:spPr>
      </p:pic>
    </p:spTree>
    <p:extLst>
      <p:ext uri="{BB962C8B-B14F-4D97-AF65-F5344CB8AC3E}">
        <p14:creationId xmlns:p14="http://schemas.microsoft.com/office/powerpoint/2010/main" val="428587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D1621-FDE0-40F4-B643-7874EC98CE76}"/>
              </a:ext>
            </a:extLst>
          </p:cNvPr>
          <p:cNvSpPr>
            <a:spLocks noGrp="1"/>
          </p:cNvSpPr>
          <p:nvPr>
            <p:ph type="title"/>
          </p:nvPr>
        </p:nvSpPr>
        <p:spPr>
          <a:xfrm>
            <a:off x="1097280" y="286604"/>
            <a:ext cx="10058400" cy="922368"/>
          </a:xfrm>
        </p:spPr>
        <p:txBody>
          <a:bodyPr>
            <a:normAutofit/>
          </a:bodyPr>
          <a:lstStyle/>
          <a:p>
            <a:r>
              <a:rPr lang="en-US" sz="4400" b="1" kern="0" dirty="0">
                <a:solidFill>
                  <a:srgbClr val="114376"/>
                </a:solidFill>
                <a:latin typeface="Calibri Light" panose="020F0302020204030204" pitchFamily="34" charset="0"/>
              </a:rPr>
              <a:t>Does the System Meet the Needs of Youth?</a:t>
            </a:r>
            <a:endParaRPr lang="en-US" sz="4400" dirty="0"/>
          </a:p>
        </p:txBody>
      </p:sp>
      <p:sp>
        <p:nvSpPr>
          <p:cNvPr id="3" name="Content Placeholder 2">
            <a:extLst>
              <a:ext uri="{FF2B5EF4-FFF2-40B4-BE49-F238E27FC236}">
                <a16:creationId xmlns:a16="http://schemas.microsoft.com/office/drawing/2014/main" id="{435692DA-7843-4C15-A7C7-A87747981EAC}"/>
              </a:ext>
            </a:extLst>
          </p:cNvPr>
          <p:cNvSpPr>
            <a:spLocks noGrp="1"/>
          </p:cNvSpPr>
          <p:nvPr>
            <p:ph idx="1"/>
          </p:nvPr>
        </p:nvSpPr>
        <p:spPr>
          <a:xfrm>
            <a:off x="877579" y="1854200"/>
            <a:ext cx="10278101" cy="4368800"/>
          </a:xfrm>
        </p:spPr>
        <p:txBody>
          <a:bodyPr>
            <a:normAutofit fontScale="92500" lnSpcReduction="20000"/>
          </a:bodyPr>
          <a:lstStyle/>
          <a:p>
            <a:pPr marL="0" marR="0" indent="0">
              <a:spcBef>
                <a:spcPts val="255"/>
              </a:spcBef>
              <a:spcAft>
                <a:spcPts val="0"/>
              </a:spcAft>
              <a:buNone/>
            </a:pPr>
            <a:r>
              <a:rPr lang="en-US" b="0" u="sng" dirty="0">
                <a:effectLst/>
                <a:latin typeface="Calibri" panose="020F0502020204030204" pitchFamily="34" charset="0"/>
                <a:ea typeface="Calibri" panose="020F0502020204030204" pitchFamily="34" charset="0"/>
              </a:rPr>
              <a:t>Recommendations</a:t>
            </a:r>
            <a:endParaRPr lang="en-US" b="1"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Increase support for and expand wraparound services.</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Enhance data collection and use of data to guide practice (e.g., pre-post tests from programming, tracking referrals, extend of program engagement by participants, success rate. </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Support structures and shared projects that promote collaboration across juvenile justice system agencies.</a:t>
            </a:r>
          </a:p>
          <a:p>
            <a:pPr marL="742950" marR="0" lvl="1" indent="-285750">
              <a:lnSpc>
                <a:spcPct val="107000"/>
              </a:lnSpc>
              <a:spcBef>
                <a:spcPts val="0"/>
              </a:spcBef>
              <a:spcAft>
                <a:spcPts val="800"/>
              </a:spcAft>
              <a:buFont typeface="+mj-lt"/>
              <a:buAutoNum type="alphaLcPeriod"/>
              <a:tabLst>
                <a:tab pos="9144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Regularly convene justice system partners to consider the infrastructure, system coordination, but also service delivery.</a:t>
            </a:r>
          </a:p>
          <a:p>
            <a:pPr marL="742950" marR="0" lvl="1" indent="-285750">
              <a:lnSpc>
                <a:spcPct val="107000"/>
              </a:lnSpc>
              <a:spcBef>
                <a:spcPts val="0"/>
              </a:spcBef>
              <a:spcAft>
                <a:spcPts val="800"/>
              </a:spcAft>
              <a:buFont typeface="+mj-lt"/>
              <a:buAutoNum type="alphaLcPeriod"/>
              <a:tabLst>
                <a:tab pos="9144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Use regular meetings to review data to guide practice. </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Regularly review programming fidelity and quality assurance. </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Quality management of YLS use.</a:t>
            </a:r>
          </a:p>
          <a:p>
            <a:pPr marL="742950" marR="0" lvl="1" indent="-285750">
              <a:lnSpc>
                <a:spcPct val="107000"/>
              </a:lnSpc>
              <a:spcBef>
                <a:spcPts val="0"/>
              </a:spcBef>
              <a:spcAft>
                <a:spcPts val="800"/>
              </a:spcAft>
              <a:buFont typeface="+mj-lt"/>
              <a:buAutoNum type="alphaLcPeriod"/>
              <a:tabLst>
                <a:tab pos="9144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Potential to expand fidelity and quality assurance management to YLS?</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YLS may lack ability to appropriately assess for some higher risk behaviors (e.g., sexual misconduct), potential need for supplemental assessment. </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Meet ethics requirements for probation officer case loads.</a:t>
            </a:r>
          </a:p>
        </p:txBody>
      </p:sp>
    </p:spTree>
    <p:extLst>
      <p:ext uri="{BB962C8B-B14F-4D97-AF65-F5344CB8AC3E}">
        <p14:creationId xmlns:p14="http://schemas.microsoft.com/office/powerpoint/2010/main" val="1966830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990EED6-8377-45AC-AF31-33B25796BA90}"/>
              </a:ext>
            </a:extLst>
          </p:cNvPr>
          <p:cNvSpPr>
            <a:spLocks noGrp="1"/>
          </p:cNvSpPr>
          <p:nvPr>
            <p:ph type="title"/>
          </p:nvPr>
        </p:nvSpPr>
        <p:spPr>
          <a:xfrm>
            <a:off x="492371" y="274963"/>
            <a:ext cx="3084844" cy="2103875"/>
          </a:xfrm>
        </p:spPr>
        <p:txBody>
          <a:bodyPr>
            <a:normAutofit/>
          </a:bodyPr>
          <a:lstStyle/>
          <a:p>
            <a:r>
              <a:rPr lang="en-US" sz="3600" b="1" kern="0" dirty="0">
                <a:solidFill>
                  <a:srgbClr val="FFFFFF"/>
                </a:solidFill>
                <a:latin typeface="Calibri Light" panose="020F0302020204030204" pitchFamily="34" charset="0"/>
              </a:rPr>
              <a:t>What are the Long-Term Measures of Success?</a:t>
            </a:r>
          </a:p>
        </p:txBody>
      </p:sp>
      <p:sp>
        <p:nvSpPr>
          <p:cNvPr id="3" name="Content Placeholder 2">
            <a:extLst>
              <a:ext uri="{FF2B5EF4-FFF2-40B4-BE49-F238E27FC236}">
                <a16:creationId xmlns:a16="http://schemas.microsoft.com/office/drawing/2014/main" id="{4C63F03B-CDD4-4A9B-92E4-652E95D80DB6}"/>
              </a:ext>
            </a:extLst>
          </p:cNvPr>
          <p:cNvSpPr>
            <a:spLocks noGrp="1"/>
          </p:cNvSpPr>
          <p:nvPr>
            <p:ph idx="1"/>
          </p:nvPr>
        </p:nvSpPr>
        <p:spPr>
          <a:xfrm>
            <a:off x="492371" y="2653800"/>
            <a:ext cx="3084844" cy="4118475"/>
          </a:xfrm>
        </p:spPr>
        <p:txBody>
          <a:bodyPr>
            <a:normAutofit lnSpcReduction="10000"/>
          </a:bodyPr>
          <a:lstStyle/>
          <a:p>
            <a:r>
              <a:rPr lang="en-US" sz="1600" b="1" u="sng" dirty="0">
                <a:solidFill>
                  <a:srgbClr val="FFFFFF"/>
                </a:solidFill>
                <a:effectLst/>
                <a:latin typeface="Calibri" panose="020F0502020204030204" pitchFamily="34" charset="0"/>
                <a:ea typeface="Calibri" panose="020F0502020204030204" pitchFamily="34" charset="0"/>
              </a:rPr>
              <a:t>Recidivism</a:t>
            </a:r>
            <a:endParaRPr lang="en-US" sz="1400" u="sng" dirty="0">
              <a:solidFill>
                <a:srgbClr val="FFFFFF"/>
              </a:solidFill>
              <a:effectLst/>
              <a:latin typeface="Calibri" panose="020F0502020204030204" pitchFamily="34" charset="0"/>
              <a:ea typeface="Calibri" panose="020F0502020204030204" pitchFamily="34" charset="0"/>
            </a:endParaRPr>
          </a:p>
          <a:p>
            <a:pPr>
              <a:buFont typeface="Arial" panose="020B0604020202020204" pitchFamily="34" charset="0"/>
              <a:buChar char="•"/>
            </a:pPr>
            <a:r>
              <a:rPr lang="en-US" sz="1600" dirty="0">
                <a:solidFill>
                  <a:srgbClr val="FFFFFF"/>
                </a:solidFill>
                <a:effectLst/>
                <a:latin typeface="Calibri" panose="020F0502020204030204" pitchFamily="34" charset="0"/>
                <a:ea typeface="Calibri" panose="020F0502020204030204" pitchFamily="34" charset="0"/>
              </a:rPr>
              <a:t> 59% of youth from 2015-2020 received a new charge within two years of original charge (54/91)</a:t>
            </a:r>
          </a:p>
          <a:p>
            <a:pPr lvl="1">
              <a:buFont typeface="Arial" panose="020B0604020202020204" pitchFamily="34" charset="0"/>
              <a:buChar char="•"/>
            </a:pPr>
            <a:r>
              <a:rPr lang="en-US" sz="1200" dirty="0">
                <a:solidFill>
                  <a:srgbClr val="FFFFFF"/>
                </a:solidFill>
                <a:effectLst/>
                <a:latin typeface="Calibri" panose="020F0502020204030204" pitchFamily="34" charset="0"/>
                <a:ea typeface="Calibri" panose="020F0502020204030204" pitchFamily="34" charset="0"/>
              </a:rPr>
              <a:t>Hispanic/Latino youth were only racial/ethnic demographic that did not show at least 50% recidivism. </a:t>
            </a:r>
          </a:p>
          <a:p>
            <a:pPr>
              <a:buFont typeface="Arial" panose="020B0604020202020204" pitchFamily="34" charset="0"/>
              <a:buChar char="•"/>
            </a:pPr>
            <a:r>
              <a:rPr lang="en-US" sz="1600" dirty="0">
                <a:solidFill>
                  <a:srgbClr val="FFFFFF"/>
                </a:solidFill>
                <a:effectLst/>
                <a:latin typeface="Calibri" panose="020F0502020204030204" pitchFamily="34" charset="0"/>
                <a:ea typeface="Calibri" panose="020F0502020204030204" pitchFamily="34" charset="0"/>
              </a:rPr>
              <a:t>58% </a:t>
            </a:r>
            <a:r>
              <a:rPr lang="en-US" sz="1600" dirty="0">
                <a:solidFill>
                  <a:srgbClr val="FFFFFF"/>
                </a:solidFill>
                <a:latin typeface="Calibri" panose="020F0502020204030204" pitchFamily="34" charset="0"/>
                <a:ea typeface="Calibri" panose="020F0502020204030204" pitchFamily="34" charset="0"/>
              </a:rPr>
              <a:t>of youth from 2015-2020 received a new adjudication within two years of original adjudication. </a:t>
            </a:r>
          </a:p>
          <a:p>
            <a:pPr>
              <a:buFont typeface="Arial" panose="020B0604020202020204" pitchFamily="34" charset="0"/>
              <a:buChar char="•"/>
            </a:pPr>
            <a:r>
              <a:rPr lang="en-US" sz="1600" dirty="0">
                <a:solidFill>
                  <a:srgbClr val="FFFFFF"/>
                </a:solidFill>
                <a:latin typeface="Calibri" panose="020F0502020204030204" pitchFamily="34" charset="0"/>
                <a:ea typeface="Calibri" panose="020F0502020204030204" pitchFamily="34" charset="0"/>
              </a:rPr>
              <a:t>H</a:t>
            </a:r>
            <a:r>
              <a:rPr lang="en-US" sz="1600" dirty="0">
                <a:solidFill>
                  <a:srgbClr val="FFFFFF"/>
                </a:solidFill>
                <a:effectLst/>
                <a:latin typeface="Calibri" panose="020F0502020204030204" pitchFamily="34" charset="0"/>
                <a:ea typeface="Calibri" panose="020F0502020204030204" pitchFamily="34" charset="0"/>
              </a:rPr>
              <a:t>igh proportion of the youth who received a new charge within two years of their original charge (54) were also adjudicated for that charge (44). </a:t>
            </a:r>
          </a:p>
          <a:p>
            <a:pPr>
              <a:buFont typeface="Arial" panose="020B0604020202020204" pitchFamily="34" charset="0"/>
              <a:buChar char="•"/>
            </a:pPr>
            <a:r>
              <a:rPr lang="en-US" sz="1600" baseline="0" dirty="0">
                <a:solidFill>
                  <a:srgbClr val="FFFFFF"/>
                </a:solidFill>
              </a:rPr>
              <a:t>   Males comprise the majority of youth who recidivate. </a:t>
            </a:r>
            <a:endParaRPr lang="en-US" sz="1600" dirty="0">
              <a:solidFill>
                <a:srgbClr val="FFFFFF"/>
              </a:solidFill>
              <a:effectLst/>
              <a:latin typeface="Calibri" panose="020F0502020204030204" pitchFamily="34" charset="0"/>
              <a:ea typeface="Calibri" panose="020F0502020204030204" pitchFamily="34" charset="0"/>
            </a:endParaRPr>
          </a:p>
          <a:p>
            <a:pPr marL="0" indent="0">
              <a:buNone/>
            </a:pPr>
            <a:endParaRPr lang="en-US" sz="1100" dirty="0">
              <a:solidFill>
                <a:srgbClr val="FFFFFF"/>
              </a:solidFill>
            </a:endParaRPr>
          </a:p>
        </p:txBody>
      </p:sp>
      <p:sp>
        <p:nvSpPr>
          <p:cNvPr id="22" name="Rectangle 21">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hart 3">
            <a:extLst>
              <a:ext uri="{FF2B5EF4-FFF2-40B4-BE49-F238E27FC236}">
                <a16:creationId xmlns:a16="http://schemas.microsoft.com/office/drawing/2014/main" id="{CAAD8FAB-A3DB-4838-89F6-36F9AB7FB0DE}"/>
              </a:ext>
            </a:extLst>
          </p:cNvPr>
          <p:cNvGraphicFramePr/>
          <p:nvPr>
            <p:extLst>
              <p:ext uri="{D42A27DB-BD31-4B8C-83A1-F6EECF244321}">
                <p14:modId xmlns:p14="http://schemas.microsoft.com/office/powerpoint/2010/main" val="4235526901"/>
              </p:ext>
            </p:extLst>
          </p:nvPr>
        </p:nvGraphicFramePr>
        <p:xfrm>
          <a:off x="4742017" y="640080"/>
          <a:ext cx="6798082" cy="5577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8724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312E-2ED6-4ED4-A596-16B4D9B88F15}"/>
              </a:ext>
            </a:extLst>
          </p:cNvPr>
          <p:cNvSpPr>
            <a:spLocks noGrp="1"/>
          </p:cNvSpPr>
          <p:nvPr>
            <p:ph type="title"/>
          </p:nvPr>
        </p:nvSpPr>
        <p:spPr>
          <a:xfrm>
            <a:off x="1097280" y="286603"/>
            <a:ext cx="10267406" cy="909151"/>
          </a:xfrm>
        </p:spPr>
        <p:txBody>
          <a:bodyPr>
            <a:normAutofit/>
          </a:bodyPr>
          <a:lstStyle/>
          <a:p>
            <a:r>
              <a:rPr lang="en-US" sz="4400" b="1" kern="0" dirty="0">
                <a:solidFill>
                  <a:srgbClr val="114376"/>
                </a:solidFill>
                <a:latin typeface="Calibri Light" panose="020F0302020204030204" pitchFamily="34" charset="0"/>
              </a:rPr>
              <a:t>What are the Long-Term Measures of Success?</a:t>
            </a:r>
            <a:endParaRPr lang="en-US" sz="4400" dirty="0"/>
          </a:p>
        </p:txBody>
      </p:sp>
      <p:sp>
        <p:nvSpPr>
          <p:cNvPr id="3" name="Content Placeholder 2">
            <a:extLst>
              <a:ext uri="{FF2B5EF4-FFF2-40B4-BE49-F238E27FC236}">
                <a16:creationId xmlns:a16="http://schemas.microsoft.com/office/drawing/2014/main" id="{A6946E72-69B9-4999-943B-EFC3CC432B88}"/>
              </a:ext>
            </a:extLst>
          </p:cNvPr>
          <p:cNvSpPr>
            <a:spLocks noGrp="1"/>
          </p:cNvSpPr>
          <p:nvPr>
            <p:ph idx="1"/>
          </p:nvPr>
        </p:nvSpPr>
        <p:spPr/>
        <p:txBody>
          <a:bodyPr>
            <a:normAutofit/>
          </a:bodyPr>
          <a:lstStyle/>
          <a:p>
            <a:pPr marL="0" marR="0">
              <a:lnSpc>
                <a:spcPct val="107000"/>
              </a:lnSpc>
              <a:spcBef>
                <a:spcPts val="0"/>
              </a:spcBef>
              <a:spcAft>
                <a:spcPts val="800"/>
              </a:spcAft>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Recommendations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Track data on recidivism by risk score and if risk score is determined to not be predictive of recidivism, consider alternative means of determining likelihood of recidivism.</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Identify and engage community-based programs and alternatives to support reintegration and provide long-term support and positive relationships for the youth.</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Identify reentry programs and options (e.g., relocation, employment placement).</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Develop reentry team and support with a plan for returning juveniles.</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Create a protocol within community corrections to match intensity of youth programming to risk level using evidence-based strategies that are trauma- informed.</a:t>
            </a:r>
          </a:p>
          <a:p>
            <a:pPr marL="342900" marR="0" lvl="0" indent="-342900">
              <a:lnSpc>
                <a:spcPct val="107000"/>
              </a:lnSpc>
              <a:spcBef>
                <a:spcPts val="0"/>
              </a:spcBef>
              <a:spcAft>
                <a:spcPts val="800"/>
              </a:spcAft>
              <a:buFont typeface="+mj-lt"/>
              <a:buAutoNum type="arabicPeriod"/>
            </a:pPr>
            <a:r>
              <a:rPr lang="en-US" sz="1800" dirty="0">
                <a:latin typeface="Calibri" panose="020F0502020204030204" pitchFamily="34" charset="0"/>
                <a:ea typeface="Calibri" panose="020F0502020204030204" pitchFamily="34" charset="0"/>
                <a:cs typeface="Times New Roman" panose="02020603050405020304" pitchFamily="18" charset="0"/>
              </a:rPr>
              <a:t>Monitor youth involvement in the system in terms of </a:t>
            </a:r>
            <a:r>
              <a:rPr lang="en-US" sz="1800" i="1" dirty="0">
                <a:latin typeface="Calibri" panose="020F0502020204030204" pitchFamily="34" charset="0"/>
                <a:ea typeface="Calibri" panose="020F0502020204030204" pitchFamily="34" charset="0"/>
                <a:cs typeface="Times New Roman" panose="02020603050405020304" pitchFamily="18" charset="0"/>
              </a:rPr>
              <a:t>relative rates. </a:t>
            </a:r>
            <a:r>
              <a:rPr lang="en-US" sz="1800" dirty="0">
                <a:latin typeface="Calibri" panose="020F0502020204030204" pitchFamily="34" charset="0"/>
                <a:ea typeface="Calibri" panose="020F0502020204030204" pitchFamily="34" charset="0"/>
                <a:cs typeface="Times New Roman" panose="02020603050405020304" pitchFamily="18" charset="0"/>
              </a:rPr>
              <a:t>These allow for a fundamental measure of fairness as they allow direct comparison between populations of different sizes. </a:t>
            </a:r>
            <a:endParaRPr lang="en-US" i="1" dirty="0"/>
          </a:p>
        </p:txBody>
      </p:sp>
    </p:spTree>
    <p:extLst>
      <p:ext uri="{BB962C8B-B14F-4D97-AF65-F5344CB8AC3E}">
        <p14:creationId xmlns:p14="http://schemas.microsoft.com/office/powerpoint/2010/main" val="1334399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3D21-521F-4053-AFF3-392BBDF4D318}"/>
              </a:ext>
            </a:extLst>
          </p:cNvPr>
          <p:cNvSpPr>
            <a:spLocks noGrp="1"/>
          </p:cNvSpPr>
          <p:nvPr>
            <p:ph type="title"/>
          </p:nvPr>
        </p:nvSpPr>
        <p:spPr>
          <a:xfrm>
            <a:off x="1097280" y="286603"/>
            <a:ext cx="10058400" cy="969441"/>
          </a:xfrm>
        </p:spPr>
        <p:txBody>
          <a:bodyPr>
            <a:normAutofit/>
          </a:bodyPr>
          <a:lstStyle/>
          <a:p>
            <a:r>
              <a:rPr lang="en-US" sz="4400" b="1" kern="0" dirty="0">
                <a:solidFill>
                  <a:srgbClr val="114376"/>
                </a:solidFill>
                <a:effectLst/>
                <a:latin typeface="Calibri Light" panose="020F0302020204030204" pitchFamily="34" charset="0"/>
                <a:ea typeface="Calibri Light" panose="020F0302020204030204" pitchFamily="34" charset="0"/>
              </a:rPr>
              <a:t>What is the Capacity of the Local System?</a:t>
            </a:r>
            <a:endParaRPr lang="en-US" sz="4400" dirty="0"/>
          </a:p>
        </p:txBody>
      </p:sp>
      <p:sp>
        <p:nvSpPr>
          <p:cNvPr id="3" name="Content Placeholder 2">
            <a:extLst>
              <a:ext uri="{FF2B5EF4-FFF2-40B4-BE49-F238E27FC236}">
                <a16:creationId xmlns:a16="http://schemas.microsoft.com/office/drawing/2014/main" id="{9393733F-39D7-4A11-9B47-8E02D1E05D2A}"/>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dirty="0">
                <a:ea typeface="+mn-lt"/>
                <a:cs typeface="+mn-lt"/>
              </a:rPr>
              <a:t>   </a:t>
            </a:r>
            <a:r>
              <a:rPr lang="en-US" sz="1800" dirty="0">
                <a:ea typeface="+mn-lt"/>
                <a:cs typeface="+mn-lt"/>
              </a:rPr>
              <a:t>Infrastructure – No clear sense of a system-wide plan or improvement goals or sharing of data.</a:t>
            </a:r>
          </a:p>
          <a:p>
            <a:pPr>
              <a:buFont typeface="Arial" panose="020F0502020204030204" pitchFamily="34" charset="0"/>
              <a:buChar char="•"/>
            </a:pPr>
            <a:r>
              <a:rPr lang="en-US" sz="1800" dirty="0">
                <a:effectLst/>
                <a:latin typeface="Calibri" panose="020F0502020204030204" pitchFamily="34" charset="0"/>
                <a:ea typeface="Calibri" panose="020F0502020204030204" pitchFamily="34" charset="0"/>
              </a:rPr>
              <a:t>   Data use - Inconsistent between agencies and non-existent within some.</a:t>
            </a:r>
            <a:r>
              <a:rPr lang="en-US" sz="1800" dirty="0">
                <a:ea typeface="+mn-lt"/>
                <a:cs typeface="+mn-lt"/>
              </a:rPr>
              <a:t> </a:t>
            </a:r>
          </a:p>
          <a:p>
            <a:pPr>
              <a:buFont typeface="Arial" panose="020F0502020204030204" pitchFamily="34" charset="0"/>
              <a:buChar char="•"/>
            </a:pPr>
            <a:r>
              <a:rPr lang="en-US" sz="1800" dirty="0">
                <a:effectLst/>
                <a:latin typeface="Calibri" panose="020F0502020204030204" pitchFamily="34" charset="0"/>
                <a:ea typeface="Calibri" panose="020F0502020204030204" pitchFamily="34" charset="0"/>
              </a:rPr>
              <a:t>   Indicators - </a:t>
            </a:r>
            <a:r>
              <a:rPr lang="en-US" sz="1800" dirty="0">
                <a:latin typeface="Calibri" panose="020F0502020204030204" pitchFamily="34" charset="0"/>
                <a:ea typeface="Calibri" panose="020F0502020204030204" pitchFamily="34" charset="0"/>
              </a:rPr>
              <a:t>M</a:t>
            </a:r>
            <a:r>
              <a:rPr lang="en-US" sz="1800" dirty="0">
                <a:effectLst/>
                <a:latin typeface="Calibri" panose="020F0502020204030204" pitchFamily="34" charset="0"/>
                <a:ea typeface="Calibri" panose="020F0502020204030204" pitchFamily="34" charset="0"/>
              </a:rPr>
              <a:t>ultiple agencies use risk and needs assessment with the youth in their care. </a:t>
            </a:r>
          </a:p>
          <a:p>
            <a:pPr>
              <a:buFont typeface="Arial" panose="020F0502020204030204" pitchFamily="34" charset="0"/>
              <a:buChar char="•"/>
            </a:pPr>
            <a:r>
              <a:rPr lang="en-US" sz="1800" dirty="0">
                <a:effectLst/>
                <a:latin typeface="Calibri" panose="020F0502020204030204" pitchFamily="34" charset="0"/>
                <a:ea typeface="Calibri" panose="020F0502020204030204" pitchFamily="34" charset="0"/>
              </a:rPr>
              <a:t>   Indicators - “silo-</a:t>
            </a:r>
            <a:r>
              <a:rPr lang="en-US" sz="1800" dirty="0" err="1">
                <a:effectLst/>
                <a:latin typeface="Calibri" panose="020F0502020204030204" pitchFamily="34" charset="0"/>
                <a:ea typeface="Calibri" panose="020F0502020204030204" pitchFamily="34" charset="0"/>
              </a:rPr>
              <a:t>ing</a:t>
            </a:r>
            <a:r>
              <a:rPr lang="en-US" sz="1800" dirty="0">
                <a:effectLst/>
                <a:latin typeface="Calibri" panose="020F0502020204030204" pitchFamily="34" charset="0"/>
                <a:ea typeface="Calibri" panose="020F0502020204030204" pitchFamily="34" charset="0"/>
              </a:rPr>
              <a:t>” of data collection.</a:t>
            </a:r>
          </a:p>
          <a:p>
            <a:pPr>
              <a:buFont typeface="Arial" panose="020F0502020204030204" pitchFamily="34" charset="0"/>
              <a:buChar char="•"/>
            </a:pPr>
            <a:endParaRPr lang="en-US" dirty="0">
              <a:cs typeface="Calibri"/>
            </a:endParaRPr>
          </a:p>
          <a:p>
            <a:endParaRPr lang="en-US" dirty="0">
              <a:cs typeface="Calibri"/>
            </a:endParaRPr>
          </a:p>
          <a:p>
            <a:endParaRPr lang="en-US" dirty="0">
              <a:cs typeface="Calibri"/>
            </a:endParaRPr>
          </a:p>
        </p:txBody>
      </p:sp>
      <p:sp>
        <p:nvSpPr>
          <p:cNvPr id="9" name="TextBox 8">
            <a:extLst>
              <a:ext uri="{FF2B5EF4-FFF2-40B4-BE49-F238E27FC236}">
                <a16:creationId xmlns:a16="http://schemas.microsoft.com/office/drawing/2014/main" id="{A5856CA1-3BF8-4F97-8C0A-3BC06D88E30D}"/>
              </a:ext>
            </a:extLst>
          </p:cNvPr>
          <p:cNvSpPr txBox="1"/>
          <p:nvPr/>
        </p:nvSpPr>
        <p:spPr>
          <a:xfrm>
            <a:off x="4962525" y="5121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graphicFrame>
        <p:nvGraphicFramePr>
          <p:cNvPr id="4" name="Table 3">
            <a:extLst>
              <a:ext uri="{FF2B5EF4-FFF2-40B4-BE49-F238E27FC236}">
                <a16:creationId xmlns:a16="http://schemas.microsoft.com/office/drawing/2014/main" id="{564C65BA-5E18-4A48-928D-3AADDB70C6C4}"/>
              </a:ext>
            </a:extLst>
          </p:cNvPr>
          <p:cNvGraphicFramePr>
            <a:graphicFrameLocks noGrp="1"/>
          </p:cNvGraphicFramePr>
          <p:nvPr>
            <p:extLst>
              <p:ext uri="{D42A27DB-BD31-4B8C-83A1-F6EECF244321}">
                <p14:modId xmlns:p14="http://schemas.microsoft.com/office/powerpoint/2010/main" val="2687680145"/>
              </p:ext>
            </p:extLst>
          </p:nvPr>
        </p:nvGraphicFramePr>
        <p:xfrm>
          <a:off x="2062162" y="3537982"/>
          <a:ext cx="7419656" cy="2262612"/>
        </p:xfrm>
        <a:graphic>
          <a:graphicData uri="http://schemas.openxmlformats.org/drawingml/2006/table">
            <a:tbl>
              <a:tblPr firstRow="1" firstCol="1" bandRow="1">
                <a:tableStyleId>{5C22544A-7EE6-4342-B048-85BDC9FD1C3A}</a:tableStyleId>
              </a:tblPr>
              <a:tblGrid>
                <a:gridCol w="1854914">
                  <a:extLst>
                    <a:ext uri="{9D8B030D-6E8A-4147-A177-3AD203B41FA5}">
                      <a16:colId xmlns:a16="http://schemas.microsoft.com/office/drawing/2014/main" val="3368980378"/>
                    </a:ext>
                  </a:extLst>
                </a:gridCol>
                <a:gridCol w="1854914">
                  <a:extLst>
                    <a:ext uri="{9D8B030D-6E8A-4147-A177-3AD203B41FA5}">
                      <a16:colId xmlns:a16="http://schemas.microsoft.com/office/drawing/2014/main" val="861243627"/>
                    </a:ext>
                  </a:extLst>
                </a:gridCol>
                <a:gridCol w="1854914">
                  <a:extLst>
                    <a:ext uri="{9D8B030D-6E8A-4147-A177-3AD203B41FA5}">
                      <a16:colId xmlns:a16="http://schemas.microsoft.com/office/drawing/2014/main" val="1658137503"/>
                    </a:ext>
                  </a:extLst>
                </a:gridCol>
                <a:gridCol w="1854914">
                  <a:extLst>
                    <a:ext uri="{9D8B030D-6E8A-4147-A177-3AD203B41FA5}">
                      <a16:colId xmlns:a16="http://schemas.microsoft.com/office/drawing/2014/main" val="2968683235"/>
                    </a:ext>
                  </a:extLst>
                </a:gridCol>
              </a:tblGrid>
              <a:tr h="256837">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a:effectLst/>
                        </a:rPr>
                        <a:t>Infrastructure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a:effectLst/>
                        </a:rPr>
                        <a:t>Data Use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dirty="0">
                          <a:effectLst/>
                        </a:rPr>
                        <a:t>Indicators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50571734"/>
                  </a:ext>
                </a:extLst>
              </a:tr>
              <a:tr h="513674">
                <a:tc>
                  <a:txBody>
                    <a:bodyPr/>
                    <a:lstStyle/>
                    <a:p>
                      <a:pPr marL="0" marR="0">
                        <a:spcBef>
                          <a:spcPts val="0"/>
                        </a:spcBef>
                        <a:spcAft>
                          <a:spcPts val="0"/>
                        </a:spcAft>
                      </a:pPr>
                      <a:r>
                        <a:rPr lang="en-US" sz="1400" dirty="0">
                          <a:effectLst/>
                        </a:rPr>
                        <a:t>Capacity and Use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effectLst/>
                        </a:rPr>
                        <a:t>Moderate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effectLst/>
                        </a:rPr>
                        <a:t>Moderate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effectLst/>
                        </a:rPr>
                        <a:t>Moderate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11428370"/>
                  </a:ext>
                </a:extLst>
              </a:tr>
              <a:tr h="501444">
                <a:tc>
                  <a:txBody>
                    <a:bodyPr/>
                    <a:lstStyle/>
                    <a:p>
                      <a:pPr marL="0" marR="0">
                        <a:spcBef>
                          <a:spcPts val="0"/>
                        </a:spcBef>
                        <a:spcAft>
                          <a:spcPts val="0"/>
                        </a:spcAft>
                      </a:pPr>
                      <a:r>
                        <a:rPr lang="en-US" sz="1400" b="0" dirty="0">
                          <a:effectLst/>
                        </a:rPr>
                        <a:t>Mean Response Score</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3.73</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rPr>
                        <a:t>3.87</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3.75</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0190087"/>
                  </a:ext>
                </a:extLst>
              </a:tr>
              <a:tr h="489213">
                <a:tc>
                  <a:txBody>
                    <a:bodyPr/>
                    <a:lstStyle/>
                    <a:p>
                      <a:pPr marL="0" marR="0">
                        <a:spcBef>
                          <a:spcPts val="0"/>
                        </a:spcBef>
                        <a:spcAft>
                          <a:spcPts val="0"/>
                        </a:spcAft>
                      </a:pPr>
                      <a:r>
                        <a:rPr lang="en-US" sz="1400" dirty="0">
                          <a:effectLst/>
                        </a:rPr>
                        <a:t>Knowledge of System</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Moderate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Moderate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Moderate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75251682"/>
                  </a:ext>
                </a:extLst>
              </a:tr>
              <a:tr h="501444">
                <a:tc>
                  <a:txBody>
                    <a:bodyPr/>
                    <a:lstStyle/>
                    <a:p>
                      <a:pPr marL="0" marR="0">
                        <a:spcBef>
                          <a:spcPts val="0"/>
                        </a:spcBef>
                        <a:spcAft>
                          <a:spcPts val="0"/>
                        </a:spcAft>
                      </a:pPr>
                      <a:r>
                        <a:rPr lang="en-US" sz="1400" b="0" dirty="0">
                          <a:effectLst/>
                        </a:rPr>
                        <a:t>Proportion "Unsure"</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a:effectLst/>
                        </a:rPr>
                        <a:t>27.30%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effectLst/>
                        </a:rPr>
                        <a:t>29.50%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effectLst/>
                        </a:rPr>
                        <a:t>29%</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87177231"/>
                  </a:ext>
                </a:extLst>
              </a:tr>
            </a:tbl>
          </a:graphicData>
        </a:graphic>
      </p:graphicFrame>
    </p:spTree>
    <p:extLst>
      <p:ext uri="{BB962C8B-B14F-4D97-AF65-F5344CB8AC3E}">
        <p14:creationId xmlns:p14="http://schemas.microsoft.com/office/powerpoint/2010/main" val="3403840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C86A4-0927-4BAE-97BF-CB33D48048AF}"/>
              </a:ext>
            </a:extLst>
          </p:cNvPr>
          <p:cNvSpPr>
            <a:spLocks noGrp="1"/>
          </p:cNvSpPr>
          <p:nvPr>
            <p:ph type="title"/>
          </p:nvPr>
        </p:nvSpPr>
        <p:spPr>
          <a:xfrm>
            <a:off x="1097280" y="286603"/>
            <a:ext cx="10058400" cy="1090021"/>
          </a:xfrm>
        </p:spPr>
        <p:txBody>
          <a:bodyPr/>
          <a:lstStyle/>
          <a:p>
            <a:r>
              <a:rPr lang="en-US" sz="4800" b="1" kern="0" dirty="0">
                <a:solidFill>
                  <a:srgbClr val="114376"/>
                </a:solidFill>
                <a:effectLst/>
                <a:latin typeface="Calibri Light" panose="020F0302020204030204" pitchFamily="34" charset="0"/>
                <a:ea typeface="Calibri Light" panose="020F0302020204030204" pitchFamily="34" charset="0"/>
              </a:rPr>
              <a:t>What is the Capacity of the Local System?</a:t>
            </a:r>
            <a:endParaRPr lang="en-US" dirty="0"/>
          </a:p>
        </p:txBody>
      </p:sp>
      <p:sp>
        <p:nvSpPr>
          <p:cNvPr id="3" name="Content Placeholder 2">
            <a:extLst>
              <a:ext uri="{FF2B5EF4-FFF2-40B4-BE49-F238E27FC236}">
                <a16:creationId xmlns:a16="http://schemas.microsoft.com/office/drawing/2014/main" id="{29498702-7429-4955-AD1E-170C3870168A}"/>
              </a:ext>
            </a:extLst>
          </p:cNvPr>
          <p:cNvSpPr>
            <a:spLocks noGrp="1"/>
          </p:cNvSpPr>
          <p:nvPr>
            <p:ph idx="1"/>
          </p:nvPr>
        </p:nvSpPr>
        <p:spPr/>
        <p:txBody>
          <a:bodyPr>
            <a:normAutofit/>
          </a:bodyPr>
          <a:lstStyle/>
          <a:p>
            <a:pPr marL="0" marR="0" indent="0">
              <a:spcBef>
                <a:spcPts val="255"/>
              </a:spcBef>
              <a:spcAft>
                <a:spcPts val="0"/>
              </a:spcAft>
            </a:pPr>
            <a:r>
              <a:rPr lang="en-US" sz="2200" b="0" u="sng" dirty="0">
                <a:solidFill>
                  <a:schemeClr val="tx1"/>
                </a:solidFill>
                <a:effectLst/>
                <a:latin typeface="Calibri" panose="020F0502020204030204" pitchFamily="34" charset="0"/>
                <a:ea typeface="Calibri" panose="020F0502020204030204" pitchFamily="34" charset="0"/>
              </a:rPr>
              <a:t>Recommendations – Capacity and Use</a:t>
            </a:r>
            <a:endParaRPr lang="en-US" sz="2200" b="1" dirty="0">
              <a:solidFill>
                <a:schemeClr val="tx1"/>
              </a:solidFill>
              <a:effectLst/>
              <a:latin typeface="Calibri" panose="020F0502020204030204" pitchFamily="34" charset="0"/>
              <a:ea typeface="Calibri" panose="020F0502020204030204" pitchFamily="34" charset="0"/>
            </a:endParaRPr>
          </a:p>
          <a:p>
            <a:pPr marL="0" marR="0" indent="0">
              <a:spcBef>
                <a:spcPts val="255"/>
              </a:spcBef>
              <a:spcAft>
                <a:spcPts val="0"/>
              </a:spcAft>
            </a:pPr>
            <a:endParaRPr lang="en-US" sz="1800" b="1" dirty="0">
              <a:latin typeface="Calibri" panose="020F0502020204030204" pitchFamily="34" charset="0"/>
              <a:ea typeface="MS Mincho" panose="02020609040205080304" pitchFamily="49" charset="-128"/>
              <a:cs typeface="Arial" panose="020B0604020202020204" pitchFamily="34" charset="0"/>
            </a:endParaRPr>
          </a:p>
          <a:p>
            <a:pPr>
              <a:spcBef>
                <a:spcPts val="255"/>
              </a:spcBef>
              <a:spcAft>
                <a:spcPts val="0"/>
              </a:spcAft>
              <a:buFont typeface="Arial" panose="020B0604020202020204" pitchFamily="34" charset="0"/>
              <a:buChar char="•"/>
            </a:pPr>
            <a:r>
              <a:rPr lang="en-US" b="0" dirty="0">
                <a:effectLst/>
                <a:latin typeface="Calibri" panose="020F0502020204030204" pitchFamily="34" charset="0"/>
                <a:ea typeface="MS Mincho" panose="02020609040205080304" pitchFamily="49" charset="-128"/>
                <a:cs typeface="Arial" panose="020B0604020202020204" pitchFamily="34" charset="0"/>
              </a:rPr>
              <a:t>Data System</a:t>
            </a:r>
            <a:r>
              <a:rPr lang="en-US" b="0" dirty="0">
                <a:latin typeface="Calibri" panose="020F0502020204030204" pitchFamily="34" charset="0"/>
                <a:ea typeface="MS Mincho" panose="02020609040205080304" pitchFamily="49" charset="-128"/>
                <a:cs typeface="Arial" panose="020B0604020202020204" pitchFamily="34" charset="0"/>
              </a:rPr>
              <a:t>:</a:t>
            </a:r>
          </a:p>
          <a:p>
            <a:pPr marL="578358" lvl="1" indent="-285750">
              <a:spcBef>
                <a:spcPts val="255"/>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Provide an integrated and centralized tracking</a:t>
            </a:r>
            <a:r>
              <a:rPr lang="en-US" sz="1600" spc="-140" dirty="0">
                <a:effectLst/>
                <a:latin typeface="Calibri" panose="020F0502020204030204" pitchFamily="34" charset="0"/>
                <a:ea typeface="Calibri" panose="020F0502020204030204" pitchFamily="34" charset="0"/>
              </a:rPr>
              <a:t> </a:t>
            </a:r>
            <a:r>
              <a:rPr lang="en-US" sz="1600" dirty="0">
                <a:effectLst/>
                <a:latin typeface="Calibri" panose="020F0502020204030204" pitchFamily="34" charset="0"/>
                <a:ea typeface="Calibri" panose="020F0502020204030204" pitchFamily="34" charset="0"/>
              </a:rPr>
              <a:t>system. </a:t>
            </a:r>
          </a:p>
          <a:p>
            <a:pPr>
              <a:spcBef>
                <a:spcPts val="0"/>
              </a:spcBef>
              <a:spcAft>
                <a:spcPts val="0"/>
              </a:spcAft>
              <a:buFont typeface="Arial" panose="020B0604020202020204" pitchFamily="34" charset="0"/>
              <a:buChar char="•"/>
            </a:pPr>
            <a:r>
              <a:rPr lang="en-US" b="0" dirty="0">
                <a:effectLst/>
                <a:latin typeface="Calibri" panose="020F0502020204030204" pitchFamily="34" charset="0"/>
                <a:ea typeface="MS Mincho" panose="02020609040205080304" pitchFamily="49" charset="-128"/>
                <a:cs typeface="Arial" panose="020B0604020202020204" pitchFamily="34" charset="0"/>
              </a:rPr>
              <a:t>Record keeping:</a:t>
            </a:r>
            <a:endParaRPr lang="en-US" b="1" dirty="0">
              <a:latin typeface="Calibri" panose="020F0502020204030204" pitchFamily="34" charset="0"/>
              <a:ea typeface="MS Mincho" panose="02020609040205080304" pitchFamily="49" charset="-128"/>
              <a:cs typeface="Arial" panose="020B0604020202020204" pitchFamily="34" charset="0"/>
            </a:endParaRPr>
          </a:p>
          <a:p>
            <a:pPr marL="578358" lvl="1" indent="-285750">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Identify key data that should be minimally collected and shared across agencies</a:t>
            </a:r>
          </a:p>
          <a:p>
            <a:pPr marL="578358" lvl="1" indent="-285750">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Establish protocols for all agencies in the juvenile justice system to collect data on youth that allow tracking and reporting on youth progress through the system. </a:t>
            </a:r>
            <a:endParaRPr lang="en-US" sz="1600" b="1" dirty="0">
              <a:effectLst/>
              <a:latin typeface="Calibri" panose="020F0502020204030204" pitchFamily="34" charset="0"/>
              <a:ea typeface="Calibri" panose="020F0502020204030204" pitchFamily="34" charset="0"/>
            </a:endParaRPr>
          </a:p>
          <a:p>
            <a:pPr marL="0" marR="0" indent="0">
              <a:spcBef>
                <a:spcPts val="255"/>
              </a:spcBef>
              <a:spcAft>
                <a:spcPts val="0"/>
              </a:spcAft>
            </a:pPr>
            <a:br>
              <a:rPr lang="en-US" sz="1800" b="1" dirty="0">
                <a:effectLst/>
                <a:latin typeface="Calibri" panose="020F0502020204030204" pitchFamily="34" charset="0"/>
                <a:ea typeface="Calibri" panose="020F0502020204030204" pitchFamily="34" charset="0"/>
              </a:rPr>
            </a:br>
            <a:r>
              <a:rPr lang="en-US" sz="1800" b="1" dirty="0">
                <a:solidFill>
                  <a:srgbClr val="114376"/>
                </a:solidFill>
                <a:effectLst/>
                <a:latin typeface="Calibri Light" panose="020F0302020204030204" pitchFamily="34" charset="0"/>
                <a:ea typeface="Calibri Light" panose="020F0302020204030204" pitchFamily="34" charset="0"/>
              </a:rPr>
              <a:t> </a:t>
            </a:r>
            <a:endParaRPr lang="en-US" sz="1800" b="1"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411957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A1B0A-BCC2-42DB-9F9B-A3D583639C31}"/>
              </a:ext>
            </a:extLst>
          </p:cNvPr>
          <p:cNvSpPr>
            <a:spLocks noGrp="1"/>
          </p:cNvSpPr>
          <p:nvPr>
            <p:ph type="title"/>
          </p:nvPr>
        </p:nvSpPr>
        <p:spPr>
          <a:xfrm>
            <a:off x="363682" y="2286000"/>
            <a:ext cx="3200400" cy="2286000"/>
          </a:xfrm>
        </p:spPr>
        <p:txBody>
          <a:bodyPr anchor="ctr">
            <a:normAutofit/>
          </a:bodyPr>
          <a:lstStyle/>
          <a:p>
            <a:r>
              <a:rPr lang="en-US" sz="3600" dirty="0">
                <a:solidFill>
                  <a:srgbClr val="FFFFFF"/>
                </a:solidFill>
              </a:rPr>
              <a:t>Thank you for your partnership!</a:t>
            </a:r>
          </a:p>
        </p:txBody>
      </p:sp>
      <p:graphicFrame>
        <p:nvGraphicFramePr>
          <p:cNvPr id="6" name="Content Placeholder 2">
            <a:extLst>
              <a:ext uri="{FF2B5EF4-FFF2-40B4-BE49-F238E27FC236}">
                <a16:creationId xmlns:a16="http://schemas.microsoft.com/office/drawing/2014/main" id="{2F7EB15E-ACA2-459D-8F0B-A10FA665233C}"/>
              </a:ext>
            </a:extLst>
          </p:cNvPr>
          <p:cNvGraphicFramePr>
            <a:graphicFrameLocks noGrp="1"/>
          </p:cNvGraphicFramePr>
          <p:nvPr>
            <p:ph idx="1"/>
            <p:extLst>
              <p:ext uri="{D42A27DB-BD31-4B8C-83A1-F6EECF244321}">
                <p14:modId xmlns:p14="http://schemas.microsoft.com/office/powerpoint/2010/main" val="3769075072"/>
              </p:ext>
            </p:extLst>
          </p:nvPr>
        </p:nvGraphicFramePr>
        <p:xfrm>
          <a:off x="4769426" y="800100"/>
          <a:ext cx="6492875"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15" descr="Text&#10;&#10;Description automatically generated">
            <a:extLst>
              <a:ext uri="{FF2B5EF4-FFF2-40B4-BE49-F238E27FC236}">
                <a16:creationId xmlns:a16="http://schemas.microsoft.com/office/drawing/2014/main" id="{C3A3A5E5-DB46-4601-B1F0-77B34FE7847F}"/>
              </a:ext>
            </a:extLst>
          </p:cNvPr>
          <p:cNvPicPr>
            <a:picLocks noChangeAspect="1"/>
          </p:cNvPicPr>
          <p:nvPr/>
        </p:nvPicPr>
        <p:blipFill>
          <a:blip r:embed="rId7"/>
          <a:stretch>
            <a:fillRect/>
          </a:stretch>
        </p:blipFill>
        <p:spPr>
          <a:xfrm>
            <a:off x="6291101" y="957861"/>
            <a:ext cx="3102281" cy="1050672"/>
          </a:xfrm>
          <a:prstGeom prst="rect">
            <a:avLst/>
          </a:prstGeom>
        </p:spPr>
      </p:pic>
    </p:spTree>
    <p:extLst>
      <p:ext uri="{BB962C8B-B14F-4D97-AF65-F5344CB8AC3E}">
        <p14:creationId xmlns:p14="http://schemas.microsoft.com/office/powerpoint/2010/main" val="3581775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F89F6C-455D-4F19-AD5A-7649DBAF99A2}"/>
              </a:ext>
            </a:extLst>
          </p:cNvPr>
          <p:cNvSpPr/>
          <p:nvPr/>
        </p:nvSpPr>
        <p:spPr>
          <a:xfrm>
            <a:off x="984738" y="1406769"/>
            <a:ext cx="10329706" cy="602901"/>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5" descr="Diagram&#10;&#10;Description automatically generated">
            <a:extLst>
              <a:ext uri="{FF2B5EF4-FFF2-40B4-BE49-F238E27FC236}">
                <a16:creationId xmlns:a16="http://schemas.microsoft.com/office/drawing/2014/main" id="{199F4971-6A2F-44A9-A4E7-073013F14D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9820" y="0"/>
            <a:ext cx="8192360" cy="6330461"/>
          </a:xfrm>
        </p:spPr>
      </p:pic>
    </p:spTree>
    <p:extLst>
      <p:ext uri="{BB962C8B-B14F-4D97-AF65-F5344CB8AC3E}">
        <p14:creationId xmlns:p14="http://schemas.microsoft.com/office/powerpoint/2010/main" val="2194632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F89F6C-455D-4F19-AD5A-7649DBAF99A2}"/>
              </a:ext>
            </a:extLst>
          </p:cNvPr>
          <p:cNvSpPr/>
          <p:nvPr/>
        </p:nvSpPr>
        <p:spPr>
          <a:xfrm>
            <a:off x="984738" y="1406769"/>
            <a:ext cx="10329706" cy="602901"/>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5" descr="Diagram&#10;&#10;Description automatically generated">
            <a:extLst>
              <a:ext uri="{FF2B5EF4-FFF2-40B4-BE49-F238E27FC236}">
                <a16:creationId xmlns:a16="http://schemas.microsoft.com/office/drawing/2014/main" id="{199F4971-6A2F-44A9-A4E7-073013F14D7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9132" r="20727" b="54127"/>
          <a:stretch/>
        </p:blipFill>
        <p:spPr>
          <a:xfrm>
            <a:off x="85690" y="1775069"/>
            <a:ext cx="4927042" cy="2903974"/>
          </a:xfrm>
        </p:spPr>
      </p:pic>
      <p:pic>
        <p:nvPicPr>
          <p:cNvPr id="4" name="Content Placeholder 5" descr="Diagram&#10;&#10;Description automatically generated">
            <a:extLst>
              <a:ext uri="{FF2B5EF4-FFF2-40B4-BE49-F238E27FC236}">
                <a16:creationId xmlns:a16="http://schemas.microsoft.com/office/drawing/2014/main" id="{6F07A0CE-097F-4277-8E91-35FF3CBAC1CE}"/>
              </a:ext>
            </a:extLst>
          </p:cNvPr>
          <p:cNvPicPr>
            <a:picLocks noChangeAspect="1"/>
          </p:cNvPicPr>
          <p:nvPr/>
        </p:nvPicPr>
        <p:blipFill rotWithShape="1">
          <a:blip r:embed="rId2">
            <a:extLst>
              <a:ext uri="{28A0092B-C50C-407E-A947-70E740481C1C}">
                <a14:useLocalDpi xmlns:a14="http://schemas.microsoft.com/office/drawing/2010/main" val="0"/>
              </a:ext>
            </a:extLst>
          </a:blip>
          <a:srcRect l="28699" t="49365" r="25796"/>
          <a:stretch/>
        </p:blipFill>
        <p:spPr>
          <a:xfrm>
            <a:off x="6660662" y="2011207"/>
            <a:ext cx="3727939" cy="3205424"/>
          </a:xfrm>
          <a:prstGeom prst="rect">
            <a:avLst/>
          </a:prstGeom>
        </p:spPr>
      </p:pic>
      <p:cxnSp>
        <p:nvCxnSpPr>
          <p:cNvPr id="16" name="Connector: Elbow 15">
            <a:extLst>
              <a:ext uri="{FF2B5EF4-FFF2-40B4-BE49-F238E27FC236}">
                <a16:creationId xmlns:a16="http://schemas.microsoft.com/office/drawing/2014/main" id="{6CDF3EFA-E43B-45D0-99D1-099B6999DB49}"/>
              </a:ext>
            </a:extLst>
          </p:cNvPr>
          <p:cNvCxnSpPr>
            <a:cxnSpLocks/>
          </p:cNvCxnSpPr>
          <p:nvPr/>
        </p:nvCxnSpPr>
        <p:spPr>
          <a:xfrm flipV="1">
            <a:off x="2922675" y="2076519"/>
            <a:ext cx="4994030" cy="3004459"/>
          </a:xfrm>
          <a:prstGeom prst="bentConnector3">
            <a:avLst/>
          </a:prstGeom>
          <a:ln>
            <a:solidFill>
              <a:srgbClr val="224C72"/>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A2D3097-30FE-404E-80D4-F8BE8BAA4ED7}"/>
              </a:ext>
            </a:extLst>
          </p:cNvPr>
          <p:cNvSpPr/>
          <p:nvPr/>
        </p:nvSpPr>
        <p:spPr>
          <a:xfrm>
            <a:off x="9215176" y="4678765"/>
            <a:ext cx="2369736" cy="47478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onnector: Elbow 23">
            <a:extLst>
              <a:ext uri="{FF2B5EF4-FFF2-40B4-BE49-F238E27FC236}">
                <a16:creationId xmlns:a16="http://schemas.microsoft.com/office/drawing/2014/main" id="{641A07E5-3E02-4A42-986A-235786CF3C1E}"/>
              </a:ext>
            </a:extLst>
          </p:cNvPr>
          <p:cNvCxnSpPr>
            <a:cxnSpLocks/>
          </p:cNvCxnSpPr>
          <p:nvPr/>
        </p:nvCxnSpPr>
        <p:spPr>
          <a:xfrm rot="10800000">
            <a:off x="5007969" y="2468141"/>
            <a:ext cx="3616918" cy="2715047"/>
          </a:xfrm>
          <a:prstGeom prst="bentConnector3">
            <a:avLst/>
          </a:prstGeom>
          <a:ln>
            <a:solidFill>
              <a:srgbClr val="224C72"/>
            </a:solidFill>
          </a:ln>
        </p:spPr>
        <p:style>
          <a:lnRef idx="1">
            <a:schemeClr val="accent1"/>
          </a:lnRef>
          <a:fillRef idx="0">
            <a:schemeClr val="accent1"/>
          </a:fillRef>
          <a:effectRef idx="0">
            <a:schemeClr val="accent1"/>
          </a:effectRef>
          <a:fontRef idx="minor">
            <a:schemeClr val="tx1"/>
          </a:fontRef>
        </p:style>
      </p:cxnSp>
      <p:pic>
        <p:nvPicPr>
          <p:cNvPr id="28" name="Content Placeholder 5" descr="Diagram&#10;&#10;Description automatically generated">
            <a:extLst>
              <a:ext uri="{FF2B5EF4-FFF2-40B4-BE49-F238E27FC236}">
                <a16:creationId xmlns:a16="http://schemas.microsoft.com/office/drawing/2014/main" id="{C3BA4AD0-E830-4FDE-BAA0-5E4B9AF2A44D}"/>
              </a:ext>
            </a:extLst>
          </p:cNvPr>
          <p:cNvPicPr>
            <a:picLocks noChangeAspect="1"/>
          </p:cNvPicPr>
          <p:nvPr/>
        </p:nvPicPr>
        <p:blipFill rotWithShape="1">
          <a:blip r:embed="rId2">
            <a:extLst>
              <a:ext uri="{28A0092B-C50C-407E-A947-70E740481C1C}">
                <a14:useLocalDpi xmlns:a14="http://schemas.microsoft.com/office/drawing/2010/main" val="0"/>
              </a:ext>
            </a:extLst>
          </a:blip>
          <a:srcRect l="8804" t="51730" r="75152" b="17375"/>
          <a:stretch/>
        </p:blipFill>
        <p:spPr>
          <a:xfrm>
            <a:off x="10233130" y="2220272"/>
            <a:ext cx="1873180" cy="2787293"/>
          </a:xfrm>
          <a:prstGeom prst="rect">
            <a:avLst/>
          </a:prstGeom>
        </p:spPr>
      </p:pic>
      <p:sp>
        <p:nvSpPr>
          <p:cNvPr id="29" name="Rectangle 28">
            <a:extLst>
              <a:ext uri="{FF2B5EF4-FFF2-40B4-BE49-F238E27FC236}">
                <a16:creationId xmlns:a16="http://schemas.microsoft.com/office/drawing/2014/main" id="{1B99AA81-165C-46D7-B3E5-A188190D6AE8}"/>
              </a:ext>
            </a:extLst>
          </p:cNvPr>
          <p:cNvSpPr/>
          <p:nvPr/>
        </p:nvSpPr>
        <p:spPr>
          <a:xfrm>
            <a:off x="8630978" y="5008134"/>
            <a:ext cx="3384062" cy="658161"/>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72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82">
            <a:extLst>
              <a:ext uri="{FF2B5EF4-FFF2-40B4-BE49-F238E27FC236}">
                <a16:creationId xmlns:a16="http://schemas.microsoft.com/office/drawing/2014/main" id="{302C5C62-D7AE-6E46-AE64-2F455299B549}"/>
              </a:ext>
            </a:extLst>
          </p:cNvPr>
          <p:cNvSpPr txBox="1"/>
          <p:nvPr/>
        </p:nvSpPr>
        <p:spPr>
          <a:xfrm>
            <a:off x="704292" y="0"/>
            <a:ext cx="10783416" cy="1573200"/>
          </a:xfrm>
          <a:prstGeom prst="rect">
            <a:avLst/>
          </a:prstGeom>
          <a:noFill/>
          <a:ln>
            <a:noFill/>
          </a:ln>
        </p:spPr>
        <p:txBody>
          <a:bodyPr lIns="121900" tIns="121900" rIns="121900" bIns="12190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Ostrich Sans Medium" panose="02000508000000020004" pitchFamily="2" charset="77"/>
                <a:ea typeface="+mn-ea"/>
                <a:cs typeface="+mn-cs"/>
              </a:rPr>
              <a:t>KDOC/RJA JUVENILE JUSTICE ASSESSMENT</a:t>
            </a:r>
            <a:endParaRPr kumimoji="0" lang="en" sz="4800" b="1" i="0" u="none" strike="noStrike" kern="1200" cap="none" spc="0" normalizeH="0" baseline="0" noProof="0" dirty="0">
              <a:ln>
                <a:noFill/>
              </a:ln>
              <a:solidFill>
                <a:prstClr val="black"/>
              </a:solidFill>
              <a:effectLst/>
              <a:uLnTx/>
              <a:uFillTx/>
              <a:latin typeface="Ostrich Sans Medium" panose="02000508000000020004" pitchFamily="2" charset="77"/>
              <a:ea typeface="Impact"/>
              <a:cs typeface="Impact"/>
              <a:sym typeface="Impact"/>
            </a:endParaRPr>
          </a:p>
        </p:txBody>
      </p:sp>
      <p:grpSp>
        <p:nvGrpSpPr>
          <p:cNvPr id="11" name="Shape 183">
            <a:extLst>
              <a:ext uri="{FF2B5EF4-FFF2-40B4-BE49-F238E27FC236}">
                <a16:creationId xmlns:a16="http://schemas.microsoft.com/office/drawing/2014/main" id="{AE954BE2-A993-C94E-B9F2-9E0FEF79CBD2}"/>
              </a:ext>
            </a:extLst>
          </p:cNvPr>
          <p:cNvGrpSpPr/>
          <p:nvPr/>
        </p:nvGrpSpPr>
        <p:grpSpPr>
          <a:xfrm>
            <a:off x="2562843" y="1132442"/>
            <a:ext cx="1401200" cy="80300"/>
            <a:chOff x="1318125" y="1398800"/>
            <a:chExt cx="1050900" cy="60225"/>
          </a:xfrm>
        </p:grpSpPr>
        <p:cxnSp>
          <p:nvCxnSpPr>
            <p:cNvPr id="13" name="Shape 184">
              <a:extLst>
                <a:ext uri="{FF2B5EF4-FFF2-40B4-BE49-F238E27FC236}">
                  <a16:creationId xmlns:a16="http://schemas.microsoft.com/office/drawing/2014/main" id="{E6248CE2-23B0-7147-9843-D3CDA9198010}"/>
                </a:ext>
              </a:extLst>
            </p:cNvPr>
            <p:cNvCxnSpPr/>
            <p:nvPr/>
          </p:nvCxnSpPr>
          <p:spPr>
            <a:xfrm>
              <a:off x="1318125" y="1398800"/>
              <a:ext cx="1050900" cy="0"/>
            </a:xfrm>
            <a:prstGeom prst="straightConnector1">
              <a:avLst/>
            </a:prstGeom>
            <a:noFill/>
            <a:ln w="28575" cap="flat" cmpd="sng">
              <a:solidFill>
                <a:schemeClr val="dk2"/>
              </a:solidFill>
              <a:prstDash val="solid"/>
              <a:round/>
              <a:headEnd type="none" w="lg" len="lg"/>
              <a:tailEnd type="none" w="lg" len="lg"/>
            </a:ln>
          </p:spPr>
        </p:cxnSp>
        <p:cxnSp>
          <p:nvCxnSpPr>
            <p:cNvPr id="14" name="Shape 185">
              <a:extLst>
                <a:ext uri="{FF2B5EF4-FFF2-40B4-BE49-F238E27FC236}">
                  <a16:creationId xmlns:a16="http://schemas.microsoft.com/office/drawing/2014/main" id="{6B14C9C5-1535-734F-A1CD-8B6A7AFA12C4}"/>
                </a:ext>
              </a:extLst>
            </p:cNvPr>
            <p:cNvCxnSpPr/>
            <p:nvPr/>
          </p:nvCxnSpPr>
          <p:spPr>
            <a:xfrm>
              <a:off x="1318125" y="1459025"/>
              <a:ext cx="1050900" cy="0"/>
            </a:xfrm>
            <a:prstGeom prst="straightConnector1">
              <a:avLst/>
            </a:prstGeom>
            <a:noFill/>
            <a:ln w="28575" cap="flat" cmpd="sng">
              <a:solidFill>
                <a:schemeClr val="dk2"/>
              </a:solidFill>
              <a:prstDash val="solid"/>
              <a:round/>
              <a:headEnd type="none" w="lg" len="lg"/>
              <a:tailEnd type="none" w="lg" len="lg"/>
            </a:ln>
          </p:spPr>
        </p:cxnSp>
      </p:grpSp>
      <p:grpSp>
        <p:nvGrpSpPr>
          <p:cNvPr id="15" name="Shape 186">
            <a:extLst>
              <a:ext uri="{FF2B5EF4-FFF2-40B4-BE49-F238E27FC236}">
                <a16:creationId xmlns:a16="http://schemas.microsoft.com/office/drawing/2014/main" id="{87B205C0-6FBF-BB46-9AA4-8E83113414D0}"/>
              </a:ext>
            </a:extLst>
          </p:cNvPr>
          <p:cNvGrpSpPr/>
          <p:nvPr/>
        </p:nvGrpSpPr>
        <p:grpSpPr>
          <a:xfrm>
            <a:off x="8151582" y="1107218"/>
            <a:ext cx="1401200" cy="80300"/>
            <a:chOff x="1318125" y="1398800"/>
            <a:chExt cx="1050900" cy="60225"/>
          </a:xfrm>
        </p:grpSpPr>
        <p:cxnSp>
          <p:nvCxnSpPr>
            <p:cNvPr id="16" name="Shape 187">
              <a:extLst>
                <a:ext uri="{FF2B5EF4-FFF2-40B4-BE49-F238E27FC236}">
                  <a16:creationId xmlns:a16="http://schemas.microsoft.com/office/drawing/2014/main" id="{FFD7A049-8D56-BB49-850F-C270EF4BE44B}"/>
                </a:ext>
              </a:extLst>
            </p:cNvPr>
            <p:cNvCxnSpPr/>
            <p:nvPr/>
          </p:nvCxnSpPr>
          <p:spPr>
            <a:xfrm>
              <a:off x="1318125" y="1398800"/>
              <a:ext cx="1050900" cy="0"/>
            </a:xfrm>
            <a:prstGeom prst="straightConnector1">
              <a:avLst/>
            </a:prstGeom>
            <a:noFill/>
            <a:ln w="28575" cap="flat" cmpd="sng">
              <a:solidFill>
                <a:schemeClr val="dk2"/>
              </a:solidFill>
              <a:prstDash val="solid"/>
              <a:round/>
              <a:headEnd type="none" w="lg" len="lg"/>
              <a:tailEnd type="none" w="lg" len="lg"/>
            </a:ln>
          </p:spPr>
        </p:cxnSp>
        <p:cxnSp>
          <p:nvCxnSpPr>
            <p:cNvPr id="17" name="Shape 188">
              <a:extLst>
                <a:ext uri="{FF2B5EF4-FFF2-40B4-BE49-F238E27FC236}">
                  <a16:creationId xmlns:a16="http://schemas.microsoft.com/office/drawing/2014/main" id="{D54D8947-583A-9D42-B424-5C88026F2412}"/>
                </a:ext>
              </a:extLst>
            </p:cNvPr>
            <p:cNvCxnSpPr/>
            <p:nvPr/>
          </p:nvCxnSpPr>
          <p:spPr>
            <a:xfrm>
              <a:off x="1318125" y="1459025"/>
              <a:ext cx="1050900" cy="0"/>
            </a:xfrm>
            <a:prstGeom prst="straightConnector1">
              <a:avLst/>
            </a:prstGeom>
            <a:noFill/>
            <a:ln w="28575" cap="flat" cmpd="sng">
              <a:solidFill>
                <a:schemeClr val="dk2"/>
              </a:solidFill>
              <a:prstDash val="solid"/>
              <a:round/>
              <a:headEnd type="none" w="lg" len="lg"/>
              <a:tailEnd type="none" w="lg" len="lg"/>
            </a:ln>
          </p:spPr>
        </p:cxnSp>
      </p:grpSp>
      <p:sp>
        <p:nvSpPr>
          <p:cNvPr id="18" name="Shape 189">
            <a:extLst>
              <a:ext uri="{FF2B5EF4-FFF2-40B4-BE49-F238E27FC236}">
                <a16:creationId xmlns:a16="http://schemas.microsoft.com/office/drawing/2014/main" id="{1A72F513-0711-7549-BC26-66B843942ED7}"/>
              </a:ext>
            </a:extLst>
          </p:cNvPr>
          <p:cNvSpPr txBox="1"/>
          <p:nvPr/>
        </p:nvSpPr>
        <p:spPr>
          <a:xfrm>
            <a:off x="2562843" y="1287548"/>
            <a:ext cx="7613357" cy="614800"/>
          </a:xfrm>
          <a:prstGeom prst="rect">
            <a:avLst/>
          </a:prstGeom>
          <a:noFill/>
          <a:ln>
            <a:noFill/>
          </a:ln>
        </p:spPr>
        <p:txBody>
          <a:bodyPr lIns="121900" tIns="121900" rIns="121900" bIns="1219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2"/>
                </a:solidFill>
                <a:effectLst/>
                <a:uLnTx/>
                <a:uFillTx/>
                <a:latin typeface="Whitney Book" pitchFamily="2" charset="77"/>
                <a:ea typeface="Covered By Your Grace"/>
                <a:cs typeface="Covered By Your Grace"/>
                <a:sym typeface="Covered By Your Grace"/>
              </a:rPr>
              <a:t>ASSESSMENT QUESTIONS &amp; FUNDAMENTAL INDICATORS</a:t>
            </a:r>
            <a:endParaRPr kumimoji="0" lang="en" sz="2000" b="0" i="0" u="none" strike="noStrike" kern="1200" cap="none" spc="0" normalizeH="0" baseline="0" noProof="0" dirty="0">
              <a:ln>
                <a:noFill/>
              </a:ln>
              <a:solidFill>
                <a:schemeClr val="accent2"/>
              </a:solidFill>
              <a:effectLst/>
              <a:uLnTx/>
              <a:uFillTx/>
              <a:latin typeface="Whitney Book" pitchFamily="2" charset="77"/>
              <a:ea typeface="Covered By Your Grace"/>
              <a:cs typeface="Covered By Your Grace"/>
              <a:sym typeface="Covered By Your Grace"/>
            </a:endParaRPr>
          </a:p>
        </p:txBody>
      </p:sp>
      <p:sp>
        <p:nvSpPr>
          <p:cNvPr id="20" name="Content Placeholder 8">
            <a:extLst>
              <a:ext uri="{FF2B5EF4-FFF2-40B4-BE49-F238E27FC236}">
                <a16:creationId xmlns:a16="http://schemas.microsoft.com/office/drawing/2014/main" id="{5AE7A4DB-A5CF-FA48-93C9-E225B04A65D2}"/>
              </a:ext>
            </a:extLst>
          </p:cNvPr>
          <p:cNvSpPr txBox="1">
            <a:spLocks/>
          </p:cNvSpPr>
          <p:nvPr/>
        </p:nvSpPr>
        <p:spPr>
          <a:xfrm>
            <a:off x="261257" y="1753530"/>
            <a:ext cx="11423469" cy="4523174"/>
          </a:xfrm>
          <a:prstGeom prst="rect">
            <a:avLst/>
          </a:prstGeom>
          <a:ln w="25400">
            <a:noFill/>
            <a:prstDash val="solid"/>
          </a:ln>
        </p:spPr>
        <p:txBody>
          <a:bodyPr vert="horz" lIns="91440" tIns="45720" rIns="91440" bIns="45720" numCol="1"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900" b="1" i="0" u="sng" strike="noStrike" kern="1200" cap="none" spc="0" normalizeH="0" baseline="0" noProof="0" dirty="0">
                <a:ln>
                  <a:noFill/>
                </a:ln>
                <a:solidFill>
                  <a:prstClr val="black"/>
                </a:solidFill>
                <a:effectLst/>
                <a:uLnTx/>
                <a:uFillTx/>
                <a:latin typeface="Whitney Book" pitchFamily="2" charset="77"/>
                <a:ea typeface="+mn-ea"/>
                <a:cs typeface="+mn-cs"/>
              </a:rPr>
              <a:t>Key Juvenile Justice System Questions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900" b="0" i="0" u="none" strike="noStrike" kern="1200" cap="none" spc="0" normalizeH="0" baseline="0" noProof="0" dirty="0">
                <a:ln>
                  <a:noFill/>
                </a:ln>
                <a:solidFill>
                  <a:prstClr val="black"/>
                </a:solidFill>
                <a:effectLst/>
                <a:uLnTx/>
                <a:uFillTx/>
                <a:latin typeface="Calibri" panose="020F0502020204030204"/>
                <a:ea typeface="+mn-ea"/>
                <a:cs typeface="+mn-cs"/>
              </a:rPr>
              <a:t>The Fundamental Measures are built on a framework that focuses on ten core questions for juvenile justice systems to answer.</a:t>
            </a:r>
            <a:endParaRPr kumimoji="0" lang="en-US" sz="2900" b="0" i="0" u="none" strike="noStrike" kern="1200" cap="none" spc="0" normalizeH="0" baseline="0" noProof="0" dirty="0">
              <a:ln>
                <a:noFill/>
              </a:ln>
              <a:solidFill>
                <a:prstClr val="black"/>
              </a:solidFill>
              <a:effectLst/>
              <a:uLnTx/>
              <a:uFillTx/>
              <a:latin typeface="Whitney Book" pitchFamily="2" charset="77"/>
              <a:ea typeface="+mn-ea"/>
              <a:cs typeface="+mn-cs"/>
            </a:endParaRP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900" b="0" i="0" u="none" strike="noStrike" kern="1200" cap="none" spc="0" normalizeH="0" baseline="0" noProof="0" dirty="0">
                <a:ln>
                  <a:noFill/>
                </a:ln>
                <a:solidFill>
                  <a:prstClr val="black"/>
                </a:solidFill>
                <a:effectLst/>
                <a:uLnTx/>
                <a:uFillTx/>
                <a:latin typeface="Whitney Book" pitchFamily="2" charset="77"/>
                <a:ea typeface="+mn-ea"/>
                <a:cs typeface="+mn-cs"/>
              </a:rPr>
              <a:t>How many youth are involved in various stages of the system?</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900" b="0" i="0" u="none" strike="noStrike" kern="1200" cap="none" spc="0" normalizeH="0" baseline="0" noProof="0" dirty="0">
                <a:ln>
                  <a:noFill/>
                </a:ln>
                <a:solidFill>
                  <a:prstClr val="black"/>
                </a:solidFill>
                <a:effectLst/>
                <a:uLnTx/>
                <a:uFillTx/>
                <a:latin typeface="Whitney Book" pitchFamily="2" charset="77"/>
                <a:ea typeface="+mn-ea"/>
                <a:cs typeface="+mn-cs"/>
              </a:rPr>
              <a:t>What are the key characteristics of the youth involved?</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900" b="0" i="0" u="none" strike="noStrike" kern="1200" cap="none" spc="0" normalizeH="0" baseline="0" noProof="0" dirty="0">
                <a:ln>
                  <a:noFill/>
                </a:ln>
                <a:solidFill>
                  <a:prstClr val="black"/>
                </a:solidFill>
                <a:effectLst/>
                <a:uLnTx/>
                <a:uFillTx/>
                <a:latin typeface="Whitney Book" pitchFamily="2" charset="77"/>
                <a:ea typeface="+mn-ea"/>
                <a:cs typeface="+mn-cs"/>
              </a:rPr>
              <a:t>How did the youth become system involved?  </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900" b="0" i="0" u="none" strike="noStrike" kern="1200" cap="none" spc="0" normalizeH="0" baseline="0" noProof="0" dirty="0">
                <a:ln>
                  <a:noFill/>
                </a:ln>
                <a:solidFill>
                  <a:prstClr val="black"/>
                </a:solidFill>
                <a:effectLst/>
                <a:uLnTx/>
                <a:uFillTx/>
                <a:latin typeface="Whitney Book" pitchFamily="2" charset="77"/>
                <a:ea typeface="+mn-ea"/>
                <a:cs typeface="+mn-cs"/>
              </a:rPr>
              <a:t>How did the youth move through the system?</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900" b="0" i="0" u="none" strike="noStrike" kern="1200" cap="none" spc="0" normalizeH="0" baseline="0" noProof="0" dirty="0">
                <a:ln>
                  <a:noFill/>
                </a:ln>
                <a:solidFill>
                  <a:prstClr val="black"/>
                </a:solidFill>
                <a:effectLst/>
                <a:uLnTx/>
                <a:uFillTx/>
                <a:latin typeface="Whitney Book" pitchFamily="2" charset="77"/>
                <a:ea typeface="+mn-ea"/>
                <a:cs typeface="+mn-cs"/>
              </a:rPr>
              <a:t>Is the system fair?</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900" b="0" i="0" u="none" strike="noStrike" kern="1200" cap="none" spc="0" normalizeH="0" baseline="0" noProof="0" dirty="0">
                <a:ln>
                  <a:noFill/>
                </a:ln>
                <a:solidFill>
                  <a:prstClr val="black"/>
                </a:solidFill>
                <a:effectLst/>
                <a:uLnTx/>
                <a:uFillTx/>
                <a:latin typeface="Whitney Book" pitchFamily="2" charset="77"/>
                <a:ea typeface="+mn-ea"/>
                <a:cs typeface="+mn-cs"/>
              </a:rPr>
              <a:t>How did the youth change while in the system?</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900" b="0" i="0" u="none" strike="noStrike" kern="1200" cap="none" spc="0" normalizeH="0" baseline="0" noProof="0" dirty="0">
                <a:ln>
                  <a:noFill/>
                </a:ln>
                <a:solidFill>
                  <a:prstClr val="black"/>
                </a:solidFill>
                <a:effectLst/>
                <a:uLnTx/>
                <a:uFillTx/>
                <a:latin typeface="Whitney Book" pitchFamily="2" charset="77"/>
                <a:ea typeface="+mn-ea"/>
                <a:cs typeface="+mn-cs"/>
              </a:rPr>
              <a:t>Does the system meet the needs of youth and families?</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900" b="0" i="0" u="none" strike="noStrike" kern="1200" cap="none" spc="0" normalizeH="0" baseline="0" noProof="0" dirty="0">
                <a:ln>
                  <a:noFill/>
                </a:ln>
                <a:solidFill>
                  <a:prstClr val="black"/>
                </a:solidFill>
                <a:effectLst/>
                <a:uLnTx/>
                <a:uFillTx/>
                <a:latin typeface="Whitney Book" pitchFamily="2" charset="77"/>
                <a:ea typeface="+mn-ea"/>
                <a:cs typeface="+mn-cs"/>
              </a:rPr>
              <a:t>What was the experience of youth in the system?</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900" b="0" i="0" u="none" strike="noStrike" kern="1200" cap="none" spc="0" normalizeH="0" baseline="0" noProof="0" dirty="0">
                <a:ln>
                  <a:noFill/>
                </a:ln>
                <a:solidFill>
                  <a:prstClr val="black"/>
                </a:solidFill>
                <a:effectLst/>
                <a:uLnTx/>
                <a:uFillTx/>
                <a:latin typeface="Whitney Book" pitchFamily="2" charset="77"/>
                <a:ea typeface="+mn-ea"/>
                <a:cs typeface="+mn-cs"/>
              </a:rPr>
              <a:t>How much does it cost?</a:t>
            </a:r>
          </a:p>
          <a:p>
            <a:pPr marL="342900" marR="0" lvl="0" indent="-342900" algn="l" defTabSz="914400" rtl="0" eaLnBrk="1" fontAlgn="auto" latinLnBrk="0" hangingPunct="1">
              <a:lnSpc>
                <a:spcPct val="120000"/>
              </a:lnSpc>
              <a:spcBef>
                <a:spcPts val="1000"/>
              </a:spcBef>
              <a:spcAft>
                <a:spcPts val="0"/>
              </a:spcAft>
              <a:buClrTx/>
              <a:buSzTx/>
              <a:buFont typeface="+mj-lt"/>
              <a:buAutoNum type="arabicPeriod"/>
              <a:tabLst/>
              <a:defRPr/>
            </a:pPr>
            <a:r>
              <a:rPr kumimoji="0" lang="en-US" sz="2900" b="0" i="0" u="none" strike="noStrike" kern="1200" cap="none" spc="0" normalizeH="0" baseline="0" noProof="0" dirty="0">
                <a:ln>
                  <a:noFill/>
                </a:ln>
                <a:solidFill>
                  <a:prstClr val="black"/>
                </a:solidFill>
                <a:effectLst/>
                <a:uLnTx/>
                <a:uFillTx/>
                <a:latin typeface="Whitney Book" pitchFamily="2" charset="77"/>
                <a:ea typeface="+mn-ea"/>
                <a:cs typeface="+mn-cs"/>
              </a:rPr>
              <a:t>What are the long-term measures of success?</a:t>
            </a:r>
          </a:p>
          <a:p>
            <a:pPr marL="342900" marR="0" lvl="0" indent="-342900" algn="l" defTabSz="914400" rtl="0" eaLnBrk="1" fontAlgn="auto" latinLnBrk="0" hangingPunct="1">
              <a:lnSpc>
                <a:spcPct val="150000"/>
              </a:lnSpc>
              <a:spcBef>
                <a:spcPts val="1000"/>
              </a:spcBef>
              <a:spcAft>
                <a:spcPts val="0"/>
              </a:spcAft>
              <a:buClrTx/>
              <a:buSzTx/>
              <a:buFont typeface="+mj-lt"/>
              <a:buAutoNum type="arabicPeriod"/>
              <a:tabLst/>
              <a:defRPr/>
            </a:pPr>
            <a:endParaRPr kumimoji="0" lang="en-US" sz="1800" b="1" i="0" u="none" strike="noStrike" kern="1200" cap="none" spc="0" normalizeH="0" baseline="0" noProof="0" dirty="0">
              <a:ln>
                <a:noFill/>
              </a:ln>
              <a:solidFill>
                <a:prstClr val="black"/>
              </a:solidFill>
              <a:effectLst/>
              <a:uLnTx/>
              <a:uFillTx/>
              <a:latin typeface="Whitney Book" pitchFamily="2" charset="77"/>
              <a:ea typeface="+mn-ea"/>
              <a:cs typeface="+mn-cs"/>
            </a:endParaRPr>
          </a:p>
          <a:p>
            <a:pPr marL="342900" marR="0" lvl="0" indent="-342900" algn="l" defTabSz="914400" rtl="0" eaLnBrk="1" fontAlgn="auto" latinLnBrk="0" hangingPunct="1">
              <a:lnSpc>
                <a:spcPct val="150000"/>
              </a:lnSpc>
              <a:spcBef>
                <a:spcPts val="1000"/>
              </a:spcBef>
              <a:spcAft>
                <a:spcPts val="0"/>
              </a:spcAft>
              <a:buClrTx/>
              <a:buSzTx/>
              <a:buFont typeface="Arial" panose="020B0604020202020204" pitchFamily="34" charset="0"/>
              <a:buAutoNum type="arabicPeriod"/>
              <a:tabLst/>
              <a:defRPr/>
            </a:pPr>
            <a:endParaRPr kumimoji="0" lang="en-US" sz="1800" b="1" i="0" u="none" strike="noStrike" kern="1200" cap="none" spc="0" normalizeH="0" baseline="0" noProof="0" dirty="0">
              <a:ln>
                <a:noFill/>
              </a:ln>
              <a:solidFill>
                <a:prstClr val="black"/>
              </a:solidFill>
              <a:effectLst/>
              <a:uLnTx/>
              <a:uFillTx/>
              <a:latin typeface="Whitney Book" pitchFamily="2" charset="77"/>
              <a:ea typeface="+mn-ea"/>
              <a:cs typeface="+mn-cs"/>
            </a:endParaRPr>
          </a:p>
        </p:txBody>
      </p:sp>
      <p:grpSp>
        <p:nvGrpSpPr>
          <p:cNvPr id="21" name="Group 20">
            <a:extLst>
              <a:ext uri="{FF2B5EF4-FFF2-40B4-BE49-F238E27FC236}">
                <a16:creationId xmlns:a16="http://schemas.microsoft.com/office/drawing/2014/main" id="{C94BA631-2BF1-2049-81CB-C749FDF792EC}"/>
              </a:ext>
            </a:extLst>
          </p:cNvPr>
          <p:cNvGrpSpPr/>
          <p:nvPr/>
        </p:nvGrpSpPr>
        <p:grpSpPr>
          <a:xfrm>
            <a:off x="6765236" y="3601024"/>
            <a:ext cx="4482169" cy="1901364"/>
            <a:chOff x="252506" y="2781093"/>
            <a:chExt cx="3476197" cy="1250174"/>
          </a:xfrm>
        </p:grpSpPr>
        <p:pic>
          <p:nvPicPr>
            <p:cNvPr id="5" name="Picture 4">
              <a:extLst>
                <a:ext uri="{FF2B5EF4-FFF2-40B4-BE49-F238E27FC236}">
                  <a16:creationId xmlns:a16="http://schemas.microsoft.com/office/drawing/2014/main" id="{D1D1C838-8DC9-F146-BC42-42F915E530CB}"/>
                </a:ext>
              </a:extLst>
            </p:cNvPr>
            <p:cNvPicPr>
              <a:picLocks noChangeAspect="1"/>
            </p:cNvPicPr>
            <p:nvPr/>
          </p:nvPicPr>
          <p:blipFill rotWithShape="1">
            <a:blip r:embed="rId3"/>
            <a:srcRect r="77222"/>
            <a:stretch/>
          </p:blipFill>
          <p:spPr>
            <a:xfrm>
              <a:off x="252506" y="3008247"/>
              <a:ext cx="903572" cy="1023020"/>
            </a:xfrm>
            <a:prstGeom prst="rect">
              <a:avLst/>
            </a:prstGeom>
          </p:spPr>
        </p:pic>
        <p:sp>
          <p:nvSpPr>
            <p:cNvPr id="10" name="TextBox 9">
              <a:extLst>
                <a:ext uri="{FF2B5EF4-FFF2-40B4-BE49-F238E27FC236}">
                  <a16:creationId xmlns:a16="http://schemas.microsoft.com/office/drawing/2014/main" id="{2C350E6A-ABEE-E54B-9FB2-B2FBA2F9F8AF}"/>
                </a:ext>
              </a:extLst>
            </p:cNvPr>
            <p:cNvSpPr txBox="1"/>
            <p:nvPr/>
          </p:nvSpPr>
          <p:spPr>
            <a:xfrm>
              <a:off x="1396983" y="2781093"/>
              <a:ext cx="2331720" cy="607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Whitney BookSC" pitchFamily="2" charset="77"/>
                  <a:ea typeface="+mn-ea"/>
                  <a:cs typeface="+mn-cs"/>
                </a:rPr>
                <a:t>National Center for Juvenile Justice Fundamental Measures of Juvenile Justice</a:t>
              </a:r>
            </a:p>
          </p:txBody>
        </p:sp>
      </p:grpSp>
      <p:sp>
        <p:nvSpPr>
          <p:cNvPr id="19" name="TextBox 18">
            <a:extLst>
              <a:ext uri="{FF2B5EF4-FFF2-40B4-BE49-F238E27FC236}">
                <a16:creationId xmlns:a16="http://schemas.microsoft.com/office/drawing/2014/main" id="{A89031D5-ED82-4FDA-88AD-CB172963D76E}"/>
              </a:ext>
            </a:extLst>
          </p:cNvPr>
          <p:cNvSpPr txBox="1"/>
          <p:nvPr/>
        </p:nvSpPr>
        <p:spPr>
          <a:xfrm>
            <a:off x="6895066" y="5198017"/>
            <a:ext cx="5086968"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2"/>
                </a:solidFill>
              </a:rPr>
              <a:t>National Center for Juvenile Justice </a:t>
            </a:r>
            <a:r>
              <a:rPr lang="en-US" sz="1600" dirty="0">
                <a:solidFill>
                  <a:schemeClr val="accent2"/>
                </a:solidFill>
                <a:hlinkClick r:id="rId4">
                  <a:extLst>
                    <a:ext uri="{A12FA001-AC4F-418D-AE19-62706E023703}">
                      <ahyp:hlinkClr xmlns:ahyp="http://schemas.microsoft.com/office/drawing/2018/hyperlinkcolor" val="tx"/>
                    </a:ext>
                  </a:extLst>
                </a:hlinkClick>
              </a:rPr>
              <a:t>http://www.ncjj.org/Projects/model_data_project.aspx</a:t>
            </a:r>
            <a:endParaRPr lang="en-US" sz="1600" dirty="0">
              <a:solidFill>
                <a:schemeClr val="accent2"/>
              </a:solidFill>
            </a:endParaRPr>
          </a:p>
          <a:p>
            <a:pPr marL="285750" indent="-285750">
              <a:buFont typeface="Arial" panose="020B0604020202020204" pitchFamily="34" charset="0"/>
              <a:buChar char="•"/>
            </a:pPr>
            <a:r>
              <a:rPr lang="en-US" sz="1600" dirty="0">
                <a:solidFill>
                  <a:schemeClr val="accent2"/>
                </a:solidFill>
              </a:rPr>
              <a:t>Foundational Measures for Juvenile Justice;  </a:t>
            </a:r>
            <a:r>
              <a:rPr lang="en-US" sz="1600" dirty="0">
                <a:solidFill>
                  <a:schemeClr val="accent2"/>
                </a:solidFill>
                <a:hlinkClick r:id="rId5">
                  <a:extLst>
                    <a:ext uri="{A12FA001-AC4F-418D-AE19-62706E023703}">
                      <ahyp:hlinkClr xmlns:ahyp="http://schemas.microsoft.com/office/drawing/2018/hyperlinkcolor" val="tx"/>
                    </a:ext>
                  </a:extLst>
                </a:hlinkClick>
              </a:rPr>
              <a:t>http://www.ncjj.org/fmjj/</a:t>
            </a:r>
            <a:endParaRPr lang="en-US" sz="1600" dirty="0">
              <a:solidFill>
                <a:schemeClr val="accent2"/>
              </a:solidFill>
            </a:endParaRPr>
          </a:p>
          <a:p>
            <a:pPr algn="r"/>
            <a:endParaRPr lang="en-US" sz="1600" dirty="0"/>
          </a:p>
        </p:txBody>
      </p:sp>
    </p:spTree>
    <p:extLst>
      <p:ext uri="{BB962C8B-B14F-4D97-AF65-F5344CB8AC3E}">
        <p14:creationId xmlns:p14="http://schemas.microsoft.com/office/powerpoint/2010/main" val="3127803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7C81F-D7A7-41A8-A925-8CF0235056CD}"/>
              </a:ext>
            </a:extLst>
          </p:cNvPr>
          <p:cNvSpPr>
            <a:spLocks noGrp="1"/>
          </p:cNvSpPr>
          <p:nvPr>
            <p:ph type="title"/>
          </p:nvPr>
        </p:nvSpPr>
        <p:spPr>
          <a:xfrm>
            <a:off x="683288" y="286604"/>
            <a:ext cx="11083332" cy="838811"/>
          </a:xfrm>
        </p:spPr>
        <p:txBody>
          <a:bodyPr>
            <a:normAutofit/>
          </a:bodyPr>
          <a:lstStyle/>
          <a:p>
            <a:pPr marL="0" marR="0">
              <a:spcBef>
                <a:spcPts val="1335"/>
              </a:spcBef>
              <a:spcAft>
                <a:spcPts val="0"/>
              </a:spcAft>
            </a:pPr>
            <a:r>
              <a:rPr lang="en-US" sz="4400" b="1" kern="0" dirty="0">
                <a:solidFill>
                  <a:srgbClr val="114376"/>
                </a:solidFill>
                <a:effectLst/>
                <a:latin typeface="Calibri Light" panose="020F0302020204030204" pitchFamily="34" charset="0"/>
                <a:ea typeface="Calibri Light" panose="020F0302020204030204" pitchFamily="34" charset="0"/>
              </a:rPr>
              <a:t>How do Youth Become Involved in the System? </a:t>
            </a:r>
            <a:endParaRPr lang="en-US" sz="4400" dirty="0"/>
          </a:p>
        </p:txBody>
      </p:sp>
      <p:sp>
        <p:nvSpPr>
          <p:cNvPr id="3" name="Content Placeholder 2">
            <a:extLst>
              <a:ext uri="{FF2B5EF4-FFF2-40B4-BE49-F238E27FC236}">
                <a16:creationId xmlns:a16="http://schemas.microsoft.com/office/drawing/2014/main" id="{F89EA201-7D15-4879-9E66-274C1A591C81}"/>
              </a:ext>
            </a:extLst>
          </p:cNvPr>
          <p:cNvSpPr>
            <a:spLocks noGrp="1"/>
          </p:cNvSpPr>
          <p:nvPr>
            <p:ph idx="1"/>
          </p:nvPr>
        </p:nvSpPr>
        <p:spPr>
          <a:xfrm>
            <a:off x="1097280" y="1845734"/>
            <a:ext cx="10058400" cy="4415366"/>
          </a:xfrm>
          <a:ln>
            <a:noFill/>
          </a:ln>
        </p:spPr>
        <p:txBody>
          <a:bodyPr vert="horz" lIns="0" tIns="45720" rIns="0" bIns="45720" rtlCol="0" anchor="t">
            <a:normAutofit fontScale="92500" lnSpcReduction="20000"/>
          </a:bodyPr>
          <a:lstStyle/>
          <a:p>
            <a:pPr marL="0" indent="0">
              <a:buNone/>
            </a:pPr>
            <a:r>
              <a:rPr lang="en-US" sz="2400" u="sng" dirty="0">
                <a:solidFill>
                  <a:srgbClr val="000000"/>
                </a:solidFill>
                <a:latin typeface="Calibri"/>
                <a:ea typeface="Calibri" panose="020F0502020204030204" pitchFamily="34" charset="0"/>
                <a:cs typeface="Calibri"/>
              </a:rPr>
              <a:t>Community conditions</a:t>
            </a:r>
            <a:r>
              <a:rPr lang="en-US" sz="2400" dirty="0">
                <a:solidFill>
                  <a:srgbClr val="000000"/>
                </a:solidFill>
                <a:latin typeface="Calibri"/>
                <a:ea typeface="Calibri" panose="020F0502020204030204" pitchFamily="34" charset="0"/>
                <a:cs typeface="Calibri"/>
              </a:rPr>
              <a:t> </a:t>
            </a:r>
            <a:r>
              <a:rPr lang="en-US" sz="2400" dirty="0">
                <a:solidFill>
                  <a:srgbClr val="000000"/>
                </a:solidFill>
                <a:effectLst/>
                <a:latin typeface="Calibri"/>
                <a:ea typeface="Calibri" panose="020F0502020204030204" pitchFamily="34" charset="0"/>
                <a:cs typeface="Calibri"/>
              </a:rPr>
              <a:t>that influence youth behavior in the community and schools.</a:t>
            </a:r>
            <a:r>
              <a:rPr lang="en-US" sz="2400" dirty="0">
                <a:solidFill>
                  <a:srgbClr val="000000"/>
                </a:solidFill>
                <a:latin typeface="Calibri"/>
                <a:ea typeface="Calibri" panose="020F0502020204030204" pitchFamily="34" charset="0"/>
                <a:cs typeface="Calibri"/>
              </a:rPr>
              <a:t> </a:t>
            </a:r>
            <a:endParaRPr lang="en-US" sz="2400" dirty="0">
              <a:solidFill>
                <a:srgbClr val="000000"/>
              </a:solidFill>
              <a:effectLst/>
              <a:latin typeface="Calibri" panose="020F0502020204030204" pitchFamily="34" charset="0"/>
              <a:ea typeface="Calibri" panose="020F0502020204030204" pitchFamily="34" charset="0"/>
              <a:cs typeface="Calibri"/>
            </a:endParaRPr>
          </a:p>
          <a:p>
            <a:pPr>
              <a:buFont typeface="Arial" panose="020B0604020202020204" pitchFamily="34" charset="0"/>
              <a:buChar char="•"/>
            </a:pPr>
            <a:r>
              <a:rPr lang="en-US" dirty="0">
                <a:solidFill>
                  <a:schemeClr val="tx1"/>
                </a:solidFill>
                <a:ea typeface="Calibri" panose="020F0502020204030204" pitchFamily="34" charset="0"/>
                <a:cs typeface="Arial"/>
              </a:rPr>
              <a:t>  </a:t>
            </a:r>
            <a:r>
              <a:rPr lang="en-US" dirty="0">
                <a:solidFill>
                  <a:schemeClr val="tx1"/>
                </a:solidFill>
                <a:effectLst/>
                <a:ea typeface="Calibri" panose="020F0502020204030204" pitchFamily="34" charset="0"/>
                <a:cs typeface="Arial"/>
              </a:rPr>
              <a:t> Poverty</a:t>
            </a:r>
            <a:r>
              <a:rPr lang="en-US" dirty="0">
                <a:solidFill>
                  <a:schemeClr val="tx1"/>
                </a:solidFill>
                <a:effectLst/>
                <a:ea typeface="Calibri" panose="020F0502020204030204" pitchFamily="34" charset="0"/>
                <a:cs typeface="Calibri"/>
              </a:rPr>
              <a:t> and income</a:t>
            </a:r>
            <a:r>
              <a:rPr lang="en-US" dirty="0">
                <a:solidFill>
                  <a:schemeClr val="tx1"/>
                </a:solidFill>
                <a:ea typeface="Calibri" panose="020F0502020204030204" pitchFamily="34" charset="0"/>
                <a:cs typeface="Calibri"/>
              </a:rPr>
              <a:t> </a:t>
            </a:r>
            <a:endParaRPr lang="en-US" dirty="0">
              <a:solidFill>
                <a:schemeClr val="tx1"/>
              </a:solidFill>
              <a:effectLst/>
              <a:ea typeface="Calibri" panose="020F0502020204030204" pitchFamily="34" charset="0"/>
              <a:cs typeface="Calibri"/>
            </a:endParaRPr>
          </a:p>
          <a:p>
            <a:pPr>
              <a:buFont typeface="Arial" panose="020B0604020202020204" pitchFamily="34" charset="0"/>
              <a:buChar char="•"/>
            </a:pPr>
            <a:r>
              <a:rPr lang="en-US" dirty="0">
                <a:solidFill>
                  <a:schemeClr val="tx1"/>
                </a:solidFill>
                <a:cs typeface="Calibri"/>
              </a:rPr>
              <a:t>   Race/ethnicity to a lesser degree</a:t>
            </a:r>
          </a:p>
          <a:p>
            <a:pPr>
              <a:buFont typeface="Arial" panose="020B0604020202020204" pitchFamily="34" charset="0"/>
              <a:buChar char="•"/>
            </a:pPr>
            <a:r>
              <a:rPr lang="en-US" sz="1800" dirty="0">
                <a:solidFill>
                  <a:schemeClr val="tx1"/>
                </a:solidFill>
                <a:cs typeface="Calibri"/>
              </a:rPr>
              <a:t>   </a:t>
            </a:r>
            <a:r>
              <a:rPr lang="en-US" sz="2100" dirty="0">
                <a:solidFill>
                  <a:schemeClr val="tx1"/>
                </a:solidFill>
                <a:cs typeface="Calibri"/>
              </a:rPr>
              <a:t>Alcohol</a:t>
            </a:r>
            <a:r>
              <a:rPr lang="en-US" sz="2100" dirty="0">
                <a:solidFill>
                  <a:schemeClr val="tx1"/>
                </a:solidFill>
                <a:ea typeface="+mn-lt"/>
                <a:cs typeface="+mn-lt"/>
              </a:rPr>
              <a:t> and drugs are seen as major contributors</a:t>
            </a:r>
            <a:endParaRPr lang="en-US" sz="2100" dirty="0">
              <a:solidFill>
                <a:schemeClr val="tx1"/>
              </a:solidFill>
            </a:endParaRPr>
          </a:p>
          <a:p>
            <a:pPr>
              <a:buFont typeface="Arial" panose="020B0604020202020204" pitchFamily="34" charset="0"/>
              <a:buChar char="•"/>
            </a:pPr>
            <a:r>
              <a:rPr lang="en-US" sz="1800" dirty="0">
                <a:solidFill>
                  <a:schemeClr val="tx1"/>
                </a:solidFill>
                <a:ea typeface="Calibri" panose="020F0502020204030204" pitchFamily="34" charset="0"/>
                <a:cs typeface="Calibri"/>
              </a:rPr>
              <a:t>   L</a:t>
            </a:r>
            <a:r>
              <a:rPr lang="en-US" dirty="0">
                <a:solidFill>
                  <a:schemeClr val="tx1"/>
                </a:solidFill>
                <a:effectLst/>
                <a:ea typeface="Calibri" panose="020F0502020204030204" pitchFamily="34" charset="0"/>
                <a:cs typeface="Calibri"/>
              </a:rPr>
              <a:t>ack</a:t>
            </a:r>
            <a:r>
              <a:rPr lang="en-US" dirty="0">
                <a:solidFill>
                  <a:schemeClr val="tx1"/>
                </a:solidFill>
                <a:ea typeface="Calibri" panose="020F0502020204030204" pitchFamily="34" charset="0"/>
                <a:cs typeface="Calibri"/>
              </a:rPr>
              <a:t> </a:t>
            </a:r>
            <a:r>
              <a:rPr lang="en-US" dirty="0">
                <a:solidFill>
                  <a:schemeClr val="tx1"/>
                </a:solidFill>
                <a:effectLst/>
                <a:ea typeface="Calibri" panose="020F0502020204030204" pitchFamily="34" charset="0"/>
                <a:cs typeface="Calibri"/>
              </a:rPr>
              <a:t>of sufficient prosocial opportunities to provide alternatives to risky behaviors</a:t>
            </a:r>
            <a:endParaRPr lang="en-US" dirty="0">
              <a:solidFill>
                <a:schemeClr val="tx1"/>
              </a:solidFill>
            </a:endParaRPr>
          </a:p>
          <a:p>
            <a:pPr>
              <a:buFont typeface="Arial" panose="020B0604020202020204" pitchFamily="34" charset="0"/>
              <a:buChar char="•"/>
            </a:pPr>
            <a:r>
              <a:rPr lang="en-US" dirty="0">
                <a:solidFill>
                  <a:schemeClr val="tx1"/>
                </a:solidFill>
                <a:ea typeface="Calibri" panose="020F0502020204030204" pitchFamily="34" charset="0"/>
                <a:cs typeface="Calibri"/>
              </a:rPr>
              <a:t>   limited</a:t>
            </a:r>
            <a:r>
              <a:rPr lang="en-US" dirty="0">
                <a:solidFill>
                  <a:schemeClr val="tx1"/>
                </a:solidFill>
                <a:effectLst/>
                <a:ea typeface="Calibri" panose="020F0502020204030204" pitchFamily="34" charset="0"/>
                <a:cs typeface="Calibri"/>
              </a:rPr>
              <a:t> </a:t>
            </a:r>
            <a:r>
              <a:rPr lang="en-US" dirty="0">
                <a:solidFill>
                  <a:schemeClr val="tx1"/>
                </a:solidFill>
                <a:ea typeface="Calibri" panose="020F0502020204030204" pitchFamily="34" charset="0"/>
                <a:cs typeface="Calibri"/>
              </a:rPr>
              <a:t>prosocial</a:t>
            </a:r>
            <a:r>
              <a:rPr lang="en-US" dirty="0">
                <a:solidFill>
                  <a:schemeClr val="tx1"/>
                </a:solidFill>
                <a:effectLst/>
                <a:ea typeface="Calibri" panose="020F0502020204030204" pitchFamily="34" charset="0"/>
                <a:cs typeface="Calibri"/>
              </a:rPr>
              <a:t> activities </a:t>
            </a:r>
            <a:r>
              <a:rPr lang="en-US" dirty="0">
                <a:solidFill>
                  <a:schemeClr val="tx1"/>
                </a:solidFill>
                <a:ea typeface="Calibri" panose="020F0502020204030204" pitchFamily="34" charset="0"/>
                <a:cs typeface="Calibri"/>
              </a:rPr>
              <a:t>underutilized </a:t>
            </a:r>
          </a:p>
          <a:p>
            <a:pPr>
              <a:buFont typeface="Arial" panose="020B0604020202020204" pitchFamily="34" charset="0"/>
              <a:buChar char="•"/>
            </a:pPr>
            <a:r>
              <a:rPr lang="en-US" dirty="0">
                <a:solidFill>
                  <a:schemeClr val="tx1"/>
                </a:solidFill>
                <a:ea typeface="Calibri" panose="020F0502020204030204" pitchFamily="34" charset="0"/>
                <a:cs typeface="Calibri"/>
              </a:rPr>
              <a:t>  </a:t>
            </a:r>
            <a:r>
              <a:rPr lang="en-US" dirty="0">
                <a:solidFill>
                  <a:schemeClr val="tx1"/>
                </a:solidFill>
                <a:effectLst/>
                <a:ea typeface="Calibri" panose="020F0502020204030204" pitchFamily="34" charset="0"/>
                <a:cs typeface="Calibri"/>
              </a:rPr>
              <a:t> Challenges in advancing peer support for at-risk youth or more activities focused on teens</a:t>
            </a:r>
            <a:endParaRPr lang="en-US">
              <a:solidFill>
                <a:schemeClr val="tx1"/>
              </a:solidFill>
            </a:endParaRPr>
          </a:p>
          <a:p>
            <a:pPr>
              <a:buFont typeface="Arial" panose="020B0604020202020204" pitchFamily="34" charset="0"/>
              <a:buChar char="•"/>
            </a:pPr>
            <a:r>
              <a:rPr lang="en-US" dirty="0">
                <a:solidFill>
                  <a:schemeClr val="tx1"/>
                </a:solidFill>
                <a:cs typeface="Calibri"/>
              </a:rPr>
              <a:t>   Truancy is seen as a complicated problem, but the juvenile justice system should be the last resort</a:t>
            </a:r>
          </a:p>
          <a:p>
            <a:pPr marL="383540" lvl="1">
              <a:buFont typeface="Arial" panose="020B0604020202020204" pitchFamily="34" charset="0"/>
              <a:buChar char="•"/>
            </a:pPr>
            <a:r>
              <a:rPr lang="en-US" dirty="0">
                <a:solidFill>
                  <a:schemeClr val="tx1"/>
                </a:solidFill>
              </a:rPr>
              <a:t>Schools provide many outside activities, strong relationship with probation officer</a:t>
            </a:r>
            <a:endParaRPr lang="en-US" dirty="0">
              <a:solidFill>
                <a:schemeClr val="tx1"/>
              </a:solidFill>
              <a:cs typeface="Calibri" panose="020F0502020204030204" pitchFamily="34" charset="0"/>
            </a:endParaRPr>
          </a:p>
          <a:p>
            <a:pPr>
              <a:buFont typeface="Arial" panose="020B0604020202020204" pitchFamily="34" charset="0"/>
              <a:buChar char="•"/>
            </a:pPr>
            <a:r>
              <a:rPr lang="en-US" dirty="0">
                <a:solidFill>
                  <a:schemeClr val="tx1"/>
                </a:solidFill>
              </a:rPr>
              <a:t>   Little information about vulnerable sub-populations</a:t>
            </a:r>
            <a:endParaRPr lang="en-US" dirty="0">
              <a:solidFill>
                <a:schemeClr val="tx1"/>
              </a:solidFill>
              <a:cs typeface="Calibri"/>
            </a:endParaRPr>
          </a:p>
          <a:p>
            <a:pPr marL="383540" lvl="1">
              <a:buFont typeface="Arial" panose="020B0604020202020204" pitchFamily="34" charset="0"/>
              <a:buChar char="•"/>
            </a:pPr>
            <a:r>
              <a:rPr lang="en-US" dirty="0">
                <a:solidFill>
                  <a:schemeClr val="tx1"/>
                </a:solidFill>
                <a:cs typeface="Calibri"/>
              </a:rPr>
              <a:t>LGBTQI+ youth</a:t>
            </a:r>
          </a:p>
          <a:p>
            <a:pPr marL="383540" lvl="1">
              <a:buFont typeface="Arial" panose="020B0604020202020204" pitchFamily="34" charset="0"/>
              <a:buChar char="•"/>
            </a:pPr>
            <a:r>
              <a:rPr lang="en-US" dirty="0">
                <a:solidFill>
                  <a:schemeClr val="tx1"/>
                </a:solidFill>
                <a:cs typeface="Calibri"/>
              </a:rPr>
              <a:t>Undocumented youth</a:t>
            </a:r>
          </a:p>
        </p:txBody>
      </p:sp>
    </p:spTree>
    <p:extLst>
      <p:ext uri="{BB962C8B-B14F-4D97-AF65-F5344CB8AC3E}">
        <p14:creationId xmlns:p14="http://schemas.microsoft.com/office/powerpoint/2010/main" val="3894216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4D60C60-8937-463B-8277-F5A1FE7C4FC1}"/>
              </a:ext>
            </a:extLst>
          </p:cNvPr>
          <p:cNvSpPr>
            <a:spLocks noGrp="1"/>
          </p:cNvSpPr>
          <p:nvPr>
            <p:ph type="title"/>
          </p:nvPr>
        </p:nvSpPr>
        <p:spPr>
          <a:xfrm>
            <a:off x="492370" y="516835"/>
            <a:ext cx="3084844" cy="2103875"/>
          </a:xfrm>
        </p:spPr>
        <p:txBody>
          <a:bodyPr>
            <a:normAutofit/>
          </a:bodyPr>
          <a:lstStyle/>
          <a:p>
            <a:pPr marL="0" marR="0">
              <a:spcBef>
                <a:spcPts val="1335"/>
              </a:spcBef>
              <a:spcAft>
                <a:spcPts val="0"/>
              </a:spcAft>
            </a:pPr>
            <a:r>
              <a:rPr lang="en-US" sz="3600" b="1" kern="0">
                <a:solidFill>
                  <a:srgbClr val="FFFFFF"/>
                </a:solidFill>
                <a:effectLst/>
                <a:latin typeface="Calibri Light" panose="020F0302020204030204" pitchFamily="34" charset="0"/>
                <a:ea typeface="Calibri Light" panose="020F0302020204030204" pitchFamily="34" charset="0"/>
              </a:rPr>
              <a:t>How Do Youth Move through the System?</a:t>
            </a:r>
            <a:endParaRPr lang="en-US" sz="3600">
              <a:solidFill>
                <a:srgbClr val="FFFFFF"/>
              </a:solidFill>
            </a:endParaRPr>
          </a:p>
        </p:txBody>
      </p:sp>
      <p:sp>
        <p:nvSpPr>
          <p:cNvPr id="3" name="Content Placeholder 2">
            <a:extLst>
              <a:ext uri="{FF2B5EF4-FFF2-40B4-BE49-F238E27FC236}">
                <a16:creationId xmlns:a16="http://schemas.microsoft.com/office/drawing/2014/main" id="{DA5EF7FB-855A-4F4C-ADAB-B45BDF813CCC}"/>
              </a:ext>
            </a:extLst>
          </p:cNvPr>
          <p:cNvSpPr>
            <a:spLocks noGrp="1"/>
          </p:cNvSpPr>
          <p:nvPr>
            <p:ph idx="1"/>
          </p:nvPr>
        </p:nvSpPr>
        <p:spPr>
          <a:xfrm>
            <a:off x="492371" y="2653800"/>
            <a:ext cx="3084844" cy="3335519"/>
          </a:xfrm>
        </p:spPr>
        <p:txBody>
          <a:bodyPr vert="horz" lIns="0" tIns="45720" rIns="0" bIns="45720" rtlCol="0" anchor="t">
            <a:normAutofit/>
          </a:bodyPr>
          <a:lstStyle/>
          <a:p>
            <a:r>
              <a:rPr lang="en-US" sz="1500" u="sng" dirty="0">
                <a:solidFill>
                  <a:srgbClr val="FFFFFF"/>
                </a:solidFill>
              </a:rPr>
              <a:t>Arrests</a:t>
            </a:r>
            <a:endParaRPr lang="en-US" sz="1500" u="sng" dirty="0">
              <a:solidFill>
                <a:srgbClr val="FFFFFF"/>
              </a:solidFill>
              <a:cs typeface="Calibri"/>
            </a:endParaRPr>
          </a:p>
          <a:p>
            <a:pPr>
              <a:buFont typeface="Arial" panose="020B0604020202020204" pitchFamily="34" charset="0"/>
              <a:buChar char="•"/>
            </a:pPr>
            <a:r>
              <a:rPr lang="en-US" sz="1500" dirty="0">
                <a:solidFill>
                  <a:srgbClr val="FFFFFF"/>
                </a:solidFill>
                <a:latin typeface="Calibri"/>
                <a:ea typeface="Calibri" panose="020F0502020204030204" pitchFamily="34" charset="0"/>
                <a:cs typeface="Calibri"/>
              </a:rPr>
              <a:t>  </a:t>
            </a:r>
            <a:r>
              <a:rPr lang="en-US" sz="1500" dirty="0">
                <a:solidFill>
                  <a:srgbClr val="FFFFFF"/>
                </a:solidFill>
                <a:effectLst/>
                <a:latin typeface="Calibri"/>
                <a:ea typeface="Calibri" panose="020F0502020204030204" pitchFamily="34" charset="0"/>
                <a:cs typeface="Calibri"/>
              </a:rPr>
              <a:t> For </a:t>
            </a:r>
            <a:r>
              <a:rPr lang="en-US" sz="1500" dirty="0">
                <a:solidFill>
                  <a:srgbClr val="FFFFFF"/>
                </a:solidFill>
                <a:latin typeface="Calibri"/>
                <a:ea typeface="Calibri" panose="020F0502020204030204" pitchFamily="34" charset="0"/>
                <a:cs typeface="Calibri"/>
              </a:rPr>
              <a:t>JD11</a:t>
            </a:r>
            <a:r>
              <a:rPr lang="en-US" sz="1500" dirty="0">
                <a:solidFill>
                  <a:srgbClr val="FFFFFF"/>
                </a:solidFill>
                <a:effectLst/>
                <a:latin typeface="Calibri"/>
                <a:ea typeface="Calibri" panose="020F0502020204030204" pitchFamily="34" charset="0"/>
                <a:cs typeface="Calibri"/>
              </a:rPr>
              <a:t>, arrests of youth</a:t>
            </a:r>
            <a:r>
              <a:rPr lang="en-US" sz="1500" b="1" dirty="0">
                <a:solidFill>
                  <a:srgbClr val="FFFFFF"/>
                </a:solidFill>
                <a:effectLst/>
                <a:latin typeface="Calibri"/>
                <a:ea typeface="Calibri" panose="020F0502020204030204" pitchFamily="34" charset="0"/>
                <a:cs typeface="Calibri"/>
              </a:rPr>
              <a:t> </a:t>
            </a:r>
            <a:r>
              <a:rPr lang="en-US" sz="1500" dirty="0">
                <a:solidFill>
                  <a:srgbClr val="FFFFFF"/>
                </a:solidFill>
                <a:effectLst/>
                <a:latin typeface="Calibri"/>
                <a:ea typeface="Calibri" panose="020F0502020204030204" pitchFamily="34" charset="0"/>
                <a:cs typeface="Calibri"/>
              </a:rPr>
              <a:t>increased from the 2015-17 to the 2018-2020 period by 14.4% (285 to 333).</a:t>
            </a:r>
          </a:p>
          <a:p>
            <a:pPr>
              <a:buFont typeface="Arial" panose="020B0604020202020204" pitchFamily="34" charset="0"/>
              <a:buChar char="•"/>
            </a:pPr>
            <a:r>
              <a:rPr lang="en-US" sz="1500" dirty="0">
                <a:solidFill>
                  <a:srgbClr val="FFFFFF"/>
                </a:solidFill>
                <a:latin typeface="Calibri"/>
                <a:ea typeface="Calibri" panose="020F0502020204030204" pitchFamily="34" charset="0"/>
                <a:cs typeface="Calibri"/>
              </a:rPr>
              <a:t>  </a:t>
            </a:r>
            <a:r>
              <a:rPr lang="en-US" sz="1500" dirty="0">
                <a:solidFill>
                  <a:srgbClr val="FFFFFF"/>
                </a:solidFill>
                <a:effectLst/>
                <a:latin typeface="Calibri"/>
                <a:ea typeface="Calibri" panose="020F0502020204030204" pitchFamily="34" charset="0"/>
                <a:cs typeface="Calibri"/>
              </a:rPr>
              <a:t> Arrest rates: Black youth 185 per 1,000 Black youth, 56 per 1,000 Hispanic youth, 33 per 1,000 White youth</a:t>
            </a:r>
            <a:r>
              <a:rPr lang="en-US" sz="1500" dirty="0">
                <a:solidFill>
                  <a:srgbClr val="FFFFFF"/>
                </a:solidFill>
                <a:latin typeface="Calibri"/>
                <a:ea typeface="Calibri" panose="020F0502020204030204" pitchFamily="34" charset="0"/>
                <a:cs typeface="Calibri"/>
              </a:rPr>
              <a:t> </a:t>
            </a:r>
            <a:endParaRPr lang="en-US" sz="1500" dirty="0">
              <a:solidFill>
                <a:srgbClr val="FFFFFF"/>
              </a:solidFill>
              <a:effectLst/>
              <a:latin typeface="Calibri"/>
              <a:ea typeface="Calibri" panose="020F0502020204030204" pitchFamily="34" charset="0"/>
              <a:cs typeface="Calibri"/>
            </a:endParaRPr>
          </a:p>
          <a:p>
            <a:pPr>
              <a:buFont typeface="Arial" panose="020B0604020202020204" pitchFamily="34" charset="0"/>
              <a:buChar char="•"/>
            </a:pPr>
            <a:r>
              <a:rPr lang="en-US" sz="1500" dirty="0">
                <a:solidFill>
                  <a:srgbClr val="FFFFFF"/>
                </a:solidFill>
                <a:latin typeface="Calibri"/>
                <a:ea typeface="Calibri" panose="020F0502020204030204" pitchFamily="34" charset="0"/>
                <a:cs typeface="Calibri"/>
              </a:rPr>
              <a:t>   Rate for all youth increased </a:t>
            </a:r>
            <a:r>
              <a:rPr lang="en-US" sz="1500" dirty="0">
                <a:solidFill>
                  <a:srgbClr val="FFFFFF"/>
                </a:solidFill>
                <a:effectLst/>
                <a:latin typeface="Calibri"/>
                <a:ea typeface="Calibri" panose="020F0502020204030204" pitchFamily="34" charset="0"/>
                <a:cs typeface="Calibri"/>
              </a:rPr>
              <a:t>from 2015-17.</a:t>
            </a:r>
            <a:r>
              <a:rPr lang="en-US" sz="1500" dirty="0">
                <a:solidFill>
                  <a:srgbClr val="FFFFFF"/>
                </a:solidFill>
                <a:latin typeface="Calibri"/>
                <a:ea typeface="Calibri" panose="020F0502020204030204" pitchFamily="34" charset="0"/>
                <a:cs typeface="Calibri"/>
              </a:rPr>
              <a:t> </a:t>
            </a:r>
            <a:endParaRPr lang="en-US" sz="1500" dirty="0">
              <a:solidFill>
                <a:srgbClr val="FFFFFF"/>
              </a:solidFill>
              <a:effectLst/>
              <a:latin typeface="Calibri"/>
              <a:ea typeface="Calibri" panose="020F0502020204030204" pitchFamily="34" charset="0"/>
              <a:cs typeface="Calibri"/>
            </a:endParaRPr>
          </a:p>
          <a:p>
            <a:pPr>
              <a:buFont typeface="Arial" panose="020B0604020202020204" pitchFamily="34" charset="0"/>
              <a:buChar char="•"/>
            </a:pPr>
            <a:r>
              <a:rPr lang="en-US" sz="1500" dirty="0">
                <a:solidFill>
                  <a:srgbClr val="FFFFFF"/>
                </a:solidFill>
                <a:latin typeface="Calibri" panose="020F0502020204030204" pitchFamily="34" charset="0"/>
                <a:ea typeface="Calibri" panose="020F0502020204030204" pitchFamily="34" charset="0"/>
              </a:rPr>
              <a:t>   Rates are </a:t>
            </a:r>
            <a:r>
              <a:rPr lang="en-US" sz="1500" u="sng" dirty="0">
                <a:solidFill>
                  <a:srgbClr val="FFFFFF"/>
                </a:solidFill>
                <a:latin typeface="Calibri" panose="020F0502020204030204" pitchFamily="34" charset="0"/>
                <a:ea typeface="Calibri" panose="020F0502020204030204" pitchFamily="34" charset="0"/>
              </a:rPr>
              <a:t>l</a:t>
            </a:r>
            <a:r>
              <a:rPr lang="en-US" sz="1500" u="sng" dirty="0">
                <a:solidFill>
                  <a:srgbClr val="FFFFFF"/>
                </a:solidFill>
                <a:effectLst/>
                <a:latin typeface="Calibri" panose="020F0502020204030204" pitchFamily="34" charset="0"/>
                <a:ea typeface="Calibri" panose="020F0502020204030204" pitchFamily="34" charset="0"/>
              </a:rPr>
              <a:t>ower than rates for Kansas</a:t>
            </a:r>
            <a:r>
              <a:rPr lang="en-US" sz="1500" dirty="0">
                <a:solidFill>
                  <a:srgbClr val="FFFFFF"/>
                </a:solidFill>
                <a:effectLst/>
                <a:latin typeface="Calibri" panose="020F0502020204030204" pitchFamily="34" charset="0"/>
                <a:ea typeface="Calibri" panose="020F0502020204030204" pitchFamily="34" charset="0"/>
              </a:rPr>
              <a:t>.</a:t>
            </a:r>
          </a:p>
          <a:p>
            <a:pPr>
              <a:buFont typeface="Arial" panose="020B0604020202020204" pitchFamily="34" charset="0"/>
              <a:buChar char="•"/>
            </a:pPr>
            <a:endParaRPr lang="en-US" sz="1500" dirty="0">
              <a:solidFill>
                <a:srgbClr val="FFFFFF"/>
              </a:solidFill>
            </a:endParaRPr>
          </a:p>
        </p:txBody>
      </p:sp>
      <p:sp>
        <p:nvSpPr>
          <p:cNvPr id="31" name="Rectangle 30">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hart 3">
            <a:extLst>
              <a:ext uri="{FF2B5EF4-FFF2-40B4-BE49-F238E27FC236}">
                <a16:creationId xmlns:a16="http://schemas.microsoft.com/office/drawing/2014/main" id="{AF97B2A6-652C-9345-9705-15DA2DB8D55F}"/>
              </a:ext>
            </a:extLst>
          </p:cNvPr>
          <p:cNvGraphicFramePr>
            <a:graphicFrameLocks/>
          </p:cNvGraphicFramePr>
          <p:nvPr>
            <p:extLst>
              <p:ext uri="{D42A27DB-BD31-4B8C-83A1-F6EECF244321}">
                <p14:modId xmlns:p14="http://schemas.microsoft.com/office/powerpoint/2010/main" val="536243297"/>
              </p:ext>
            </p:extLst>
          </p:nvPr>
        </p:nvGraphicFramePr>
        <p:xfrm>
          <a:off x="4742017" y="640080"/>
          <a:ext cx="6798082" cy="5577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0579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4A6CFFF-2A9B-47F5-9291-D15CA59D3144}"/>
              </a:ext>
            </a:extLst>
          </p:cNvPr>
          <p:cNvSpPr>
            <a:spLocks noGrp="1"/>
          </p:cNvSpPr>
          <p:nvPr>
            <p:ph type="title"/>
          </p:nvPr>
        </p:nvSpPr>
        <p:spPr>
          <a:xfrm>
            <a:off x="492370" y="516835"/>
            <a:ext cx="3084844" cy="2103875"/>
          </a:xfrm>
        </p:spPr>
        <p:txBody>
          <a:bodyPr>
            <a:normAutofit/>
          </a:bodyPr>
          <a:lstStyle/>
          <a:p>
            <a:r>
              <a:rPr kumimoji="0" lang="en-US" sz="3600" b="1" i="0" u="none" strike="noStrike" kern="0" cap="none" spc="-50" normalizeH="0" baseline="0" noProof="0">
                <a:ln>
                  <a:noFill/>
                </a:ln>
                <a:solidFill>
                  <a:srgbClr val="FFFFFF"/>
                </a:solidFill>
                <a:effectLst/>
                <a:uLnTx/>
                <a:uFillTx/>
                <a:latin typeface="Calibri Light" panose="020F0302020204030204" pitchFamily="34" charset="0"/>
                <a:ea typeface="Calibri Light" panose="020F0302020204030204" pitchFamily="34" charset="0"/>
                <a:cs typeface="+mj-cs"/>
              </a:rPr>
              <a:t>How do Youth Move Through the System?</a:t>
            </a:r>
            <a:endParaRPr lang="en-US" sz="3600">
              <a:solidFill>
                <a:srgbClr val="FFFFFF"/>
              </a:solidFill>
            </a:endParaRPr>
          </a:p>
        </p:txBody>
      </p:sp>
      <p:sp>
        <p:nvSpPr>
          <p:cNvPr id="3" name="Content Placeholder 2">
            <a:extLst>
              <a:ext uri="{FF2B5EF4-FFF2-40B4-BE49-F238E27FC236}">
                <a16:creationId xmlns:a16="http://schemas.microsoft.com/office/drawing/2014/main" id="{495076CB-95F1-44E0-8E07-00C63885F745}"/>
              </a:ext>
            </a:extLst>
          </p:cNvPr>
          <p:cNvSpPr>
            <a:spLocks noGrp="1"/>
          </p:cNvSpPr>
          <p:nvPr>
            <p:ph idx="1"/>
          </p:nvPr>
        </p:nvSpPr>
        <p:spPr>
          <a:xfrm>
            <a:off x="492371" y="2653800"/>
            <a:ext cx="3084844" cy="3335519"/>
          </a:xfrm>
        </p:spPr>
        <p:txBody>
          <a:bodyPr vert="horz" lIns="0" tIns="45720" rIns="0" bIns="45720" rtlCol="0">
            <a:normAutofit/>
          </a:bodyPr>
          <a:lstStyle/>
          <a:p>
            <a:r>
              <a:rPr lang="en-US" sz="1500" u="sng">
                <a:solidFill>
                  <a:srgbClr val="FFFFFF"/>
                </a:solidFill>
              </a:rPr>
              <a:t>Reasons for Arrest</a:t>
            </a:r>
            <a:endParaRPr lang="en-US" sz="1500" u="sng">
              <a:solidFill>
                <a:srgbClr val="FFFFFF"/>
              </a:solidFill>
              <a:cs typeface="Calibri"/>
            </a:endParaRPr>
          </a:p>
          <a:p>
            <a:pPr>
              <a:buFont typeface="Arial" panose="020B0604020202020204" pitchFamily="34" charset="0"/>
              <a:buChar char="•"/>
            </a:pPr>
            <a:r>
              <a:rPr lang="en-US" sz="1500">
                <a:solidFill>
                  <a:srgbClr val="FFFFFF"/>
                </a:solidFill>
              </a:rPr>
              <a:t>   Assault/battery and CINC most common offenses</a:t>
            </a:r>
          </a:p>
          <a:p>
            <a:pPr>
              <a:buFont typeface="Arial" panose="020B0604020202020204" pitchFamily="34" charset="0"/>
              <a:buChar char="•"/>
            </a:pPr>
            <a:r>
              <a:rPr lang="en-US" sz="1500">
                <a:solidFill>
                  <a:srgbClr val="FFFFFF"/>
                </a:solidFill>
                <a:effectLst/>
                <a:latin typeface="Calibri" panose="020F0502020204030204" pitchFamily="34" charset="0"/>
                <a:ea typeface="Times New Roman" panose="02020603050405020304" pitchFamily="18" charset="0"/>
              </a:rPr>
              <a:t>   Mental health training is provided to officers, but sending mental health specialists out during arrests was not worth the cost </a:t>
            </a:r>
          </a:p>
          <a:p>
            <a:pPr>
              <a:buFont typeface="Arial" panose="020B0604020202020204" pitchFamily="34" charset="0"/>
              <a:buChar char="•"/>
            </a:pPr>
            <a:r>
              <a:rPr lang="en-US" sz="1500">
                <a:solidFill>
                  <a:srgbClr val="FFFFFF"/>
                </a:solidFill>
                <a:effectLst/>
                <a:latin typeface="Calibri" panose="020F0502020204030204" pitchFamily="34" charset="0"/>
                <a:ea typeface="Calibri" panose="020F0502020204030204" pitchFamily="34" charset="0"/>
              </a:rPr>
              <a:t>   Restrictions on placing youth outside of their home may be doing more harm than good, could be masking actual number of CINC </a:t>
            </a:r>
          </a:p>
          <a:p>
            <a:pPr marL="0" indent="0">
              <a:buNone/>
            </a:pPr>
            <a:endParaRPr lang="en-US" sz="1500">
              <a:solidFill>
                <a:srgbClr val="FFFFFF"/>
              </a:solidFill>
            </a:endParaRPr>
          </a:p>
        </p:txBody>
      </p:sp>
      <p:sp>
        <p:nvSpPr>
          <p:cNvPr id="31" name="Rectangle 30">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hart 3">
            <a:extLst>
              <a:ext uri="{FF2B5EF4-FFF2-40B4-BE49-F238E27FC236}">
                <a16:creationId xmlns:a16="http://schemas.microsoft.com/office/drawing/2014/main" id="{2CF88C7A-3DD0-4BD1-99E1-69D80D19DDD3}"/>
              </a:ext>
            </a:extLst>
          </p:cNvPr>
          <p:cNvGraphicFramePr/>
          <p:nvPr>
            <p:extLst>
              <p:ext uri="{D42A27DB-BD31-4B8C-83A1-F6EECF244321}">
                <p14:modId xmlns:p14="http://schemas.microsoft.com/office/powerpoint/2010/main" val="1441161541"/>
              </p:ext>
            </p:extLst>
          </p:nvPr>
        </p:nvGraphicFramePr>
        <p:xfrm>
          <a:off x="4281186" y="516835"/>
          <a:ext cx="7785152" cy="59639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698861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4B5E910BEC714FAA100BEFF9963309" ma:contentTypeVersion="4" ma:contentTypeDescription="Create a new document." ma:contentTypeScope="" ma:versionID="faa085a9f7a28c25831d027bd00f249b">
  <xsd:schema xmlns:xsd="http://www.w3.org/2001/XMLSchema" xmlns:xs="http://www.w3.org/2001/XMLSchema" xmlns:p="http://schemas.microsoft.com/office/2006/metadata/properties" xmlns:ns2="4e72a2ed-0f98-45ec-a355-a1a37678a8a0" targetNamespace="http://schemas.microsoft.com/office/2006/metadata/properties" ma:root="true" ma:fieldsID="28a3ab5b8f7fd711d01d8d1969710f34" ns2:_="">
    <xsd:import namespace="4e72a2ed-0f98-45ec-a355-a1a37678a8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72a2ed-0f98-45ec-a355-a1a37678a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479757-78EC-47D4-A273-F3F2089B7B1E}">
  <ds:schemaRefs>
    <ds:schemaRef ds:uri="http://schemas.microsoft.com/sharepoint/v3/contenttype/forms"/>
  </ds:schemaRefs>
</ds:datastoreItem>
</file>

<file path=customXml/itemProps2.xml><?xml version="1.0" encoding="utf-8"?>
<ds:datastoreItem xmlns:ds="http://schemas.openxmlformats.org/officeDocument/2006/customXml" ds:itemID="{62960F40-B5E6-4DA3-8051-FA0929233D88}">
  <ds:schemaRefs>
    <ds:schemaRef ds:uri="4e72a2ed-0f98-45ec-a355-a1a37678a8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AD37E3D-C100-40E5-9CF4-A9752EAE9A91}">
  <ds:schemaRefs>
    <ds:schemaRef ds:uri="4e72a2ed-0f98-45ec-a355-a1a37678a8a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1157</TotalTime>
  <Words>4484</Words>
  <Application>Microsoft Office PowerPoint</Application>
  <PresentationFormat>Widescreen</PresentationFormat>
  <Paragraphs>314</Paragraphs>
  <Slides>35</Slides>
  <Notes>14</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Ostrich Sans Medium</vt:lpstr>
      <vt:lpstr>Symbol</vt:lpstr>
      <vt:lpstr>Whitney Book</vt:lpstr>
      <vt:lpstr>Whitney BookSC</vt:lpstr>
      <vt:lpstr>Wingdings</vt:lpstr>
      <vt:lpstr>ZWAdobeF</vt:lpstr>
      <vt:lpstr>Retrospect</vt:lpstr>
      <vt:lpstr>Preliminary Findings and Recommendations: Youth Justice Community Engagement Study with the Crawford County Restorative Justice Authority (JD #11)  November 4, 2021</vt:lpstr>
      <vt:lpstr>Crawford County Youth Population</vt:lpstr>
      <vt:lpstr>Juvenile Justice System</vt:lpstr>
      <vt:lpstr>PowerPoint Presentation</vt:lpstr>
      <vt:lpstr>PowerPoint Presentation</vt:lpstr>
      <vt:lpstr>PowerPoint Presentation</vt:lpstr>
      <vt:lpstr>How do Youth Become Involved in the System? </vt:lpstr>
      <vt:lpstr>How Do Youth Move through the System?</vt:lpstr>
      <vt:lpstr>How do Youth Move Through the System?</vt:lpstr>
      <vt:lpstr>How do Youth Become Involved in the System?</vt:lpstr>
      <vt:lpstr>How do Youth Move Through the System?</vt:lpstr>
      <vt:lpstr>How do Youth Move Through the System? </vt:lpstr>
      <vt:lpstr>How do Youth Move through the System?</vt:lpstr>
      <vt:lpstr>How do Youth Move Through the System?</vt:lpstr>
      <vt:lpstr>How do Youth Move Through the System?</vt:lpstr>
      <vt:lpstr>How do Youth Move Through the System?</vt:lpstr>
      <vt:lpstr>How do Youth Move through the System?</vt:lpstr>
      <vt:lpstr>How do Youth Move Through the System?</vt:lpstr>
      <vt:lpstr>How do Youth Move Through the System?</vt:lpstr>
      <vt:lpstr>How do Youth Move Through the System?</vt:lpstr>
      <vt:lpstr>How do Youth Move Through the System?</vt:lpstr>
      <vt:lpstr>How do Youth Move Through the System?</vt:lpstr>
      <vt:lpstr>How do Youth Move Through the System?</vt:lpstr>
      <vt:lpstr>How do Youth Move Through the System?</vt:lpstr>
      <vt:lpstr>How do Youth Move Through the System?</vt:lpstr>
      <vt:lpstr>Does the System Meet the Needs of Youth?</vt:lpstr>
      <vt:lpstr>Does the System Meet the Needs of Youth?</vt:lpstr>
      <vt:lpstr>Does the System Meet the Needs of Youth?</vt:lpstr>
      <vt:lpstr>Does the System Meet the Needs of Youth?</vt:lpstr>
      <vt:lpstr>Does the System Meet the Needs of Youth?</vt:lpstr>
      <vt:lpstr>What are the Long-Term Measures of Success?</vt:lpstr>
      <vt:lpstr>What are the Long-Term Measures of Success?</vt:lpstr>
      <vt:lpstr>What is the Capacity of the Local System?</vt:lpstr>
      <vt:lpstr>What is the Capacity of the Local System?</vt:lpstr>
      <vt:lpstr>Thank you for your partnership!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Schultz, Jerry A.</dc:creator>
  <cp:lastModifiedBy>Harsin, Joshua David</cp:lastModifiedBy>
  <cp:revision>47</cp:revision>
  <cp:lastPrinted>2021-11-03T16:17:13Z</cp:lastPrinted>
  <dcterms:created xsi:type="dcterms:W3CDTF">2020-10-05T21:13:44Z</dcterms:created>
  <dcterms:modified xsi:type="dcterms:W3CDTF">2021-11-04T13:14:40Z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0x010100854B5E910BEC714FAA100BEFF9963309</vt:lpwstr>
  </property>
</Properties>
</file>